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699" r:id="rId2"/>
    <p:sldId id="984" r:id="rId3"/>
    <p:sldId id="1032" r:id="rId4"/>
    <p:sldId id="1033" r:id="rId5"/>
    <p:sldId id="1034" r:id="rId6"/>
    <p:sldId id="1035" r:id="rId7"/>
    <p:sldId id="1003" r:id="rId8"/>
    <p:sldId id="1024" r:id="rId9"/>
    <p:sldId id="1025" r:id="rId10"/>
    <p:sldId id="1010" r:id="rId11"/>
    <p:sldId id="1020" r:id="rId12"/>
    <p:sldId id="1021" r:id="rId13"/>
    <p:sldId id="1023" r:id="rId14"/>
    <p:sldId id="1011" r:id="rId15"/>
    <p:sldId id="1026" r:id="rId16"/>
    <p:sldId id="1027" r:id="rId17"/>
    <p:sldId id="1028" r:id="rId18"/>
    <p:sldId id="1029" r:id="rId19"/>
    <p:sldId id="1030" r:id="rId20"/>
    <p:sldId id="1031" r:id="rId21"/>
    <p:sldId id="1036" r:id="rId22"/>
    <p:sldId id="1037" r:id="rId23"/>
    <p:sldId id="1039" r:id="rId24"/>
    <p:sldId id="1038" r:id="rId25"/>
    <p:sldId id="1040" r:id="rId26"/>
    <p:sldId id="1041" r:id="rId27"/>
    <p:sldId id="1042" r:id="rId28"/>
    <p:sldId id="1043" r:id="rId29"/>
    <p:sldId id="1044" r:id="rId30"/>
    <p:sldId id="1045" r:id="rId31"/>
    <p:sldId id="1046" r:id="rId32"/>
    <p:sldId id="741" r:id="rId33"/>
    <p:sldId id="701" r:id="rId34"/>
    <p:sldId id="702" r:id="rId35"/>
    <p:sldId id="679" r:id="rId36"/>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0477"/>
    <a:srgbClr val="E14A30"/>
    <a:srgbClr val="2462B0"/>
    <a:srgbClr val="FDBA14"/>
    <a:srgbClr val="000000"/>
    <a:srgbClr val="D83F3F"/>
    <a:srgbClr val="FFCE33"/>
    <a:srgbClr val="22B1BF"/>
    <a:srgbClr val="499DCC"/>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979" autoAdjust="0"/>
    <p:restoredTop sz="86447" autoAdjust="0"/>
  </p:normalViewPr>
  <p:slideViewPr>
    <p:cSldViewPr snapToGrid="0">
      <p:cViewPr varScale="1">
        <p:scale>
          <a:sx n="86" d="100"/>
          <a:sy n="86" d="100"/>
        </p:scale>
        <p:origin x="792" y="67"/>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_rels/data18.xml.rels><?xml version="1.0" encoding="UTF-8" standalone="yes"?>
<Relationships xmlns="http://schemas.openxmlformats.org/package/2006/relationships"><Relationship Id="rId1" Type="http://schemas.openxmlformats.org/officeDocument/2006/relationships/image" Target="../media/image23.png"/></Relationships>
</file>

<file path=ppt/diagrams/_rels/drawing18.xml.rels><?xml version="1.0" encoding="UTF-8" standalone="yes"?>
<Relationships xmlns="http://schemas.openxmlformats.org/package/2006/relationships"><Relationship Id="rId1" Type="http://schemas.openxmlformats.org/officeDocument/2006/relationships/image" Target="../media/image23.png"/></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1CB88F0-C560-4CDD-9E37-C842E2E7AA1B}" type="doc">
      <dgm:prSet loTypeId="urn:microsoft.com/office/officeart/2005/8/layout/vList2" loCatId="list" qsTypeId="urn:microsoft.com/office/officeart/2005/8/quickstyle/simple1" qsCatId="simple" csTypeId="urn:microsoft.com/office/officeart/2005/8/colors/accent0_3" csCatId="mainScheme" phldr="1"/>
      <dgm:spPr/>
      <dgm:t>
        <a:bodyPr/>
        <a:lstStyle/>
        <a:p>
          <a:endParaRPr lang="vi-VN"/>
        </a:p>
      </dgm:t>
    </dgm:pt>
    <dgm:pt modelId="{5CEDFA55-7B32-4ABB-92F6-25D312883654}">
      <dgm:prSet/>
      <dgm:spPr/>
      <dgm:t>
        <a:bodyPr/>
        <a:lstStyle/>
        <a:p>
          <a:r>
            <a:rPr lang="fr-FR" b="0"/>
            <a:t>Search Engine ( SE ) là gì?</a:t>
          </a:r>
          <a:endParaRPr lang="vi-VN" b="0" dirty="0"/>
        </a:p>
      </dgm:t>
    </dgm:pt>
    <dgm:pt modelId="{3C5D31FB-428C-45E3-B1C5-4D51C8C2BCB3}" type="parTrans" cxnId="{AD8108B3-9A14-43EA-BA4D-16A5E169F57C}">
      <dgm:prSet/>
      <dgm:spPr/>
      <dgm:t>
        <a:bodyPr/>
        <a:lstStyle/>
        <a:p>
          <a:endParaRPr lang="vi-VN"/>
        </a:p>
      </dgm:t>
    </dgm:pt>
    <dgm:pt modelId="{BFC4EC58-4269-47A5-9C34-C7B9FC3C83B0}" type="sibTrans" cxnId="{AD8108B3-9A14-43EA-BA4D-16A5E169F57C}">
      <dgm:prSet/>
      <dgm:spPr/>
      <dgm:t>
        <a:bodyPr/>
        <a:lstStyle/>
        <a:p>
          <a:endParaRPr lang="vi-VN"/>
        </a:p>
      </dgm:t>
    </dgm:pt>
    <dgm:pt modelId="{690D8E38-EF2A-4F42-9CD2-754B6D8CE623}">
      <dgm:prSet/>
      <dgm:spPr/>
      <dgm:t>
        <a:bodyPr/>
        <a:lstStyle/>
        <a:p>
          <a:r>
            <a:rPr lang="en-US" b="0" dirty="0"/>
            <a:t>Cơ Chế Hoạt Động của Search Engine</a:t>
          </a:r>
          <a:endParaRPr lang="vi-VN" b="0" dirty="0"/>
        </a:p>
      </dgm:t>
    </dgm:pt>
    <dgm:pt modelId="{CF79F182-D5AA-4501-A646-1C9CCBA8A86C}" type="parTrans" cxnId="{B803E91F-F33A-4E6A-B432-AEC109F86517}">
      <dgm:prSet/>
      <dgm:spPr/>
      <dgm:t>
        <a:bodyPr/>
        <a:lstStyle/>
        <a:p>
          <a:endParaRPr lang="vi-VN"/>
        </a:p>
      </dgm:t>
    </dgm:pt>
    <dgm:pt modelId="{882CA7BD-E905-4A85-A3AE-DF9AF6DE5BE5}" type="sibTrans" cxnId="{B803E91F-F33A-4E6A-B432-AEC109F86517}">
      <dgm:prSet/>
      <dgm:spPr/>
      <dgm:t>
        <a:bodyPr/>
        <a:lstStyle/>
        <a:p>
          <a:endParaRPr lang="vi-VN"/>
        </a:p>
      </dgm:t>
    </dgm:pt>
    <dgm:pt modelId="{7CF2E39A-B46D-47A2-906F-BAEA3177BC8A}">
      <dgm:prSet/>
      <dgm:spPr/>
      <dgm:t>
        <a:bodyPr/>
        <a:lstStyle/>
        <a:p>
          <a:r>
            <a:rPr lang="vi-VN" b="0" dirty="0"/>
            <a:t>Giới thiệu về SEO</a:t>
          </a:r>
        </a:p>
      </dgm:t>
    </dgm:pt>
    <dgm:pt modelId="{11D8BA8E-1A10-4C96-8CAB-1CD680E02754}" type="parTrans" cxnId="{9C466CD1-76A2-4A1C-8AC4-CB9C1B023382}">
      <dgm:prSet/>
      <dgm:spPr/>
      <dgm:t>
        <a:bodyPr/>
        <a:lstStyle/>
        <a:p>
          <a:endParaRPr lang="vi-VN"/>
        </a:p>
      </dgm:t>
    </dgm:pt>
    <dgm:pt modelId="{0E032F3F-1694-4E6F-AE25-DA5A18FEE129}" type="sibTrans" cxnId="{9C466CD1-76A2-4A1C-8AC4-CB9C1B023382}">
      <dgm:prSet/>
      <dgm:spPr/>
      <dgm:t>
        <a:bodyPr/>
        <a:lstStyle/>
        <a:p>
          <a:endParaRPr lang="vi-VN"/>
        </a:p>
      </dgm:t>
    </dgm:pt>
    <dgm:pt modelId="{65FD617D-7F67-4BA3-B7C9-E07D637DA1D6}">
      <dgm:prSet/>
      <dgm:spPr/>
      <dgm:t>
        <a:bodyPr/>
        <a:lstStyle/>
        <a:p>
          <a:r>
            <a:rPr lang="fr-FR" b="0" dirty="0"/>
            <a:t>SEO Onpage là gì?, SEO Offpage là gì?</a:t>
          </a:r>
          <a:endParaRPr lang="vi-VN" b="0" dirty="0"/>
        </a:p>
      </dgm:t>
    </dgm:pt>
    <dgm:pt modelId="{2B77E7AE-CEA7-47D7-916F-1E797987CEF4}" type="parTrans" cxnId="{94A506DE-D962-4A84-9556-83EC185CF94A}">
      <dgm:prSet/>
      <dgm:spPr/>
      <dgm:t>
        <a:bodyPr/>
        <a:lstStyle/>
        <a:p>
          <a:endParaRPr lang="vi-VN"/>
        </a:p>
      </dgm:t>
    </dgm:pt>
    <dgm:pt modelId="{0F477DC6-D5F2-42B5-9955-C779D624AC39}" type="sibTrans" cxnId="{94A506DE-D962-4A84-9556-83EC185CF94A}">
      <dgm:prSet/>
      <dgm:spPr/>
      <dgm:t>
        <a:bodyPr/>
        <a:lstStyle/>
        <a:p>
          <a:endParaRPr lang="vi-VN"/>
        </a:p>
      </dgm:t>
    </dgm:pt>
    <dgm:pt modelId="{BAE54EB1-3A5E-4215-B655-4991D6AE76EB}">
      <dgm:prSet/>
      <dgm:spPr/>
      <dgm:t>
        <a:bodyPr/>
        <a:lstStyle/>
        <a:p>
          <a:r>
            <a:rPr lang="vi-VN" b="0" dirty="0"/>
            <a:t>Các hình thức SEO phổ biến</a:t>
          </a:r>
        </a:p>
      </dgm:t>
    </dgm:pt>
    <dgm:pt modelId="{E6E332CC-D462-4D8A-B1A7-39EA2CF653C3}" type="parTrans" cxnId="{5A6FF428-5529-45D0-8FD6-F2F63701C477}">
      <dgm:prSet/>
      <dgm:spPr/>
      <dgm:t>
        <a:bodyPr/>
        <a:lstStyle/>
        <a:p>
          <a:endParaRPr lang="vi-VN"/>
        </a:p>
      </dgm:t>
    </dgm:pt>
    <dgm:pt modelId="{589BED10-EF60-4F8F-B501-9179FF250A25}" type="sibTrans" cxnId="{5A6FF428-5529-45D0-8FD6-F2F63701C477}">
      <dgm:prSet/>
      <dgm:spPr/>
      <dgm:t>
        <a:bodyPr/>
        <a:lstStyle/>
        <a:p>
          <a:endParaRPr lang="vi-VN"/>
        </a:p>
      </dgm:t>
    </dgm:pt>
    <dgm:pt modelId="{B4796BF9-633E-4B3C-85EA-277AAC0D598A}">
      <dgm:prSet/>
      <dgm:spPr/>
      <dgm:t>
        <a:bodyPr/>
        <a:lstStyle/>
        <a:p>
          <a:r>
            <a:rPr lang="vi-VN" b="0" dirty="0"/>
            <a:t>Lợi ích và khó khăn của tối ưu SEO</a:t>
          </a:r>
        </a:p>
      </dgm:t>
    </dgm:pt>
    <dgm:pt modelId="{6EFA7B0D-B4D8-4F32-B4FF-9E633A24ED7C}" type="parTrans" cxnId="{4A37C030-C36C-463D-8194-91406DD0DEE3}">
      <dgm:prSet/>
      <dgm:spPr/>
      <dgm:t>
        <a:bodyPr/>
        <a:lstStyle/>
        <a:p>
          <a:endParaRPr lang="vi-VN"/>
        </a:p>
      </dgm:t>
    </dgm:pt>
    <dgm:pt modelId="{AFC81350-54E6-4042-A737-DE56DAE8C049}" type="sibTrans" cxnId="{4A37C030-C36C-463D-8194-91406DD0DEE3}">
      <dgm:prSet/>
      <dgm:spPr/>
      <dgm:t>
        <a:bodyPr/>
        <a:lstStyle/>
        <a:p>
          <a:endParaRPr lang="vi-VN"/>
        </a:p>
      </dgm:t>
    </dgm:pt>
    <dgm:pt modelId="{66137738-D585-4D52-A25A-07D1B11B2FF6}">
      <dgm:prSet/>
      <dgm:spPr/>
      <dgm:t>
        <a:bodyPr/>
        <a:lstStyle/>
        <a:p>
          <a:r>
            <a:rPr lang="vi-VN" b="0" dirty="0"/>
            <a:t>Quy trình cơ bản của SEO </a:t>
          </a:r>
        </a:p>
      </dgm:t>
    </dgm:pt>
    <dgm:pt modelId="{359310FB-4811-4C91-B75A-51B80C352361}" type="parTrans" cxnId="{010ACA44-0011-460A-88EC-C59D417E07A6}">
      <dgm:prSet/>
      <dgm:spPr/>
      <dgm:t>
        <a:bodyPr/>
        <a:lstStyle/>
        <a:p>
          <a:endParaRPr lang="vi-VN"/>
        </a:p>
      </dgm:t>
    </dgm:pt>
    <dgm:pt modelId="{CD585015-5DCD-4E3C-8E86-0DDE82637336}" type="sibTrans" cxnId="{010ACA44-0011-460A-88EC-C59D417E07A6}">
      <dgm:prSet/>
      <dgm:spPr/>
      <dgm:t>
        <a:bodyPr/>
        <a:lstStyle/>
        <a:p>
          <a:endParaRPr lang="vi-VN"/>
        </a:p>
      </dgm:t>
    </dgm:pt>
    <dgm:pt modelId="{AE92F3A2-6414-4F38-BE1B-4390A67876AA}">
      <dgm:prSet/>
      <dgm:spPr/>
      <dgm:t>
        <a:bodyPr/>
        <a:lstStyle/>
        <a:p>
          <a:r>
            <a:rPr lang="vi-VN" b="0" dirty="0"/>
            <a:t>Web chuẩn SEO ?</a:t>
          </a:r>
        </a:p>
      </dgm:t>
    </dgm:pt>
    <dgm:pt modelId="{90835D7C-063E-4BB7-9D2E-9D2AF199B7A5}" type="parTrans" cxnId="{70D95504-DF33-4755-A4B2-50B2CCE608CD}">
      <dgm:prSet/>
      <dgm:spPr/>
      <dgm:t>
        <a:bodyPr/>
        <a:lstStyle/>
        <a:p>
          <a:endParaRPr lang="vi-VN"/>
        </a:p>
      </dgm:t>
    </dgm:pt>
    <dgm:pt modelId="{528AA7D2-C6C6-472C-8048-8CA704C455A0}" type="sibTrans" cxnId="{70D95504-DF33-4755-A4B2-50B2CCE608CD}">
      <dgm:prSet/>
      <dgm:spPr/>
      <dgm:t>
        <a:bodyPr/>
        <a:lstStyle/>
        <a:p>
          <a:endParaRPr lang="vi-VN"/>
        </a:p>
      </dgm:t>
    </dgm:pt>
    <dgm:pt modelId="{B2AF732E-C9D7-4023-919F-628810AB4071}">
      <dgm:prSet/>
      <dgm:spPr/>
      <dgm:t>
        <a:bodyPr/>
        <a:lstStyle/>
        <a:p>
          <a:r>
            <a:rPr lang="vi-VN" b="0" dirty="0"/>
            <a:t>Tiêu chí để có web chuẩn SEO</a:t>
          </a:r>
        </a:p>
      </dgm:t>
    </dgm:pt>
    <dgm:pt modelId="{4385AB10-AF6A-4AE3-A68B-72E45DBEC2F5}" type="parTrans" cxnId="{4D8367FC-65A0-458C-BCFB-527A8E2A5C3D}">
      <dgm:prSet/>
      <dgm:spPr/>
      <dgm:t>
        <a:bodyPr/>
        <a:lstStyle/>
        <a:p>
          <a:endParaRPr lang="vi-VN"/>
        </a:p>
      </dgm:t>
    </dgm:pt>
    <dgm:pt modelId="{E10E975B-7FC2-4E92-B85E-12EF661300B9}" type="sibTrans" cxnId="{4D8367FC-65A0-458C-BCFB-527A8E2A5C3D}">
      <dgm:prSet/>
      <dgm:spPr/>
      <dgm:t>
        <a:bodyPr/>
        <a:lstStyle/>
        <a:p>
          <a:endParaRPr lang="vi-VN"/>
        </a:p>
      </dgm:t>
    </dgm:pt>
    <dgm:pt modelId="{87A0D7F0-9120-4782-BDC0-8A0120D2D6C4}" type="pres">
      <dgm:prSet presAssocID="{A1CB88F0-C560-4CDD-9E37-C842E2E7AA1B}" presName="linear" presStyleCnt="0">
        <dgm:presLayoutVars>
          <dgm:animLvl val="lvl"/>
          <dgm:resizeHandles val="exact"/>
        </dgm:presLayoutVars>
      </dgm:prSet>
      <dgm:spPr/>
    </dgm:pt>
    <dgm:pt modelId="{773E3B88-D6DC-4A7A-AE21-BF7E1C972408}" type="pres">
      <dgm:prSet presAssocID="{5CEDFA55-7B32-4ABB-92F6-25D312883654}" presName="parentText" presStyleLbl="node1" presStyleIdx="0" presStyleCnt="9" custLinFactY="-73750" custLinFactNeighborX="1038" custLinFactNeighborY="-100000">
        <dgm:presLayoutVars>
          <dgm:chMax val="0"/>
          <dgm:bulletEnabled val="1"/>
        </dgm:presLayoutVars>
      </dgm:prSet>
      <dgm:spPr/>
    </dgm:pt>
    <dgm:pt modelId="{61253680-AF42-4768-A7EA-BC596D27A5FA}" type="pres">
      <dgm:prSet presAssocID="{BFC4EC58-4269-47A5-9C34-C7B9FC3C83B0}" presName="spacer" presStyleCnt="0"/>
      <dgm:spPr/>
    </dgm:pt>
    <dgm:pt modelId="{98A91CB8-FA6A-4640-923E-E4109B10A6F4}" type="pres">
      <dgm:prSet presAssocID="{690D8E38-EF2A-4F42-9CD2-754B6D8CE623}" presName="parentText" presStyleLbl="node1" presStyleIdx="1" presStyleCnt="9">
        <dgm:presLayoutVars>
          <dgm:chMax val="0"/>
          <dgm:bulletEnabled val="1"/>
        </dgm:presLayoutVars>
      </dgm:prSet>
      <dgm:spPr/>
    </dgm:pt>
    <dgm:pt modelId="{FB2775FA-6FF9-4CBF-A9B8-821D4E1657BF}" type="pres">
      <dgm:prSet presAssocID="{882CA7BD-E905-4A85-A3AE-DF9AF6DE5BE5}" presName="spacer" presStyleCnt="0"/>
      <dgm:spPr/>
    </dgm:pt>
    <dgm:pt modelId="{7C92E423-BF9B-494C-B11E-6715DEC1B709}" type="pres">
      <dgm:prSet presAssocID="{7CF2E39A-B46D-47A2-906F-BAEA3177BC8A}" presName="parentText" presStyleLbl="node1" presStyleIdx="2" presStyleCnt="9">
        <dgm:presLayoutVars>
          <dgm:chMax val="0"/>
          <dgm:bulletEnabled val="1"/>
        </dgm:presLayoutVars>
      </dgm:prSet>
      <dgm:spPr/>
    </dgm:pt>
    <dgm:pt modelId="{22E74C8C-8210-408F-A60A-8D9389D9B00B}" type="pres">
      <dgm:prSet presAssocID="{0E032F3F-1694-4E6F-AE25-DA5A18FEE129}" presName="spacer" presStyleCnt="0"/>
      <dgm:spPr/>
    </dgm:pt>
    <dgm:pt modelId="{AE639557-6E10-47C0-B153-41AC046B81B8}" type="pres">
      <dgm:prSet presAssocID="{65FD617D-7F67-4BA3-B7C9-E07D637DA1D6}" presName="parentText" presStyleLbl="node1" presStyleIdx="3" presStyleCnt="9">
        <dgm:presLayoutVars>
          <dgm:chMax val="0"/>
          <dgm:bulletEnabled val="1"/>
        </dgm:presLayoutVars>
      </dgm:prSet>
      <dgm:spPr/>
    </dgm:pt>
    <dgm:pt modelId="{449A2E61-7136-45BA-BCFC-C6AF13648262}" type="pres">
      <dgm:prSet presAssocID="{0F477DC6-D5F2-42B5-9955-C779D624AC39}" presName="spacer" presStyleCnt="0"/>
      <dgm:spPr/>
    </dgm:pt>
    <dgm:pt modelId="{09CD6A34-E167-4364-B023-160AAF6BC9AE}" type="pres">
      <dgm:prSet presAssocID="{BAE54EB1-3A5E-4215-B655-4991D6AE76EB}" presName="parentText" presStyleLbl="node1" presStyleIdx="4" presStyleCnt="9">
        <dgm:presLayoutVars>
          <dgm:chMax val="0"/>
          <dgm:bulletEnabled val="1"/>
        </dgm:presLayoutVars>
      </dgm:prSet>
      <dgm:spPr/>
    </dgm:pt>
    <dgm:pt modelId="{23D84B00-54A0-41C3-939F-C2E8627E6BC3}" type="pres">
      <dgm:prSet presAssocID="{589BED10-EF60-4F8F-B501-9179FF250A25}" presName="spacer" presStyleCnt="0"/>
      <dgm:spPr/>
    </dgm:pt>
    <dgm:pt modelId="{EAC8061D-AD7B-4D30-9B0F-E083660C759E}" type="pres">
      <dgm:prSet presAssocID="{B4796BF9-633E-4B3C-85EA-277AAC0D598A}" presName="parentText" presStyleLbl="node1" presStyleIdx="5" presStyleCnt="9">
        <dgm:presLayoutVars>
          <dgm:chMax val="0"/>
          <dgm:bulletEnabled val="1"/>
        </dgm:presLayoutVars>
      </dgm:prSet>
      <dgm:spPr/>
    </dgm:pt>
    <dgm:pt modelId="{46335ED6-3D38-4D6C-A218-B5887202F4BF}" type="pres">
      <dgm:prSet presAssocID="{AFC81350-54E6-4042-A737-DE56DAE8C049}" presName="spacer" presStyleCnt="0"/>
      <dgm:spPr/>
    </dgm:pt>
    <dgm:pt modelId="{C7BA9720-043C-4435-9F42-DE3CF6314A92}" type="pres">
      <dgm:prSet presAssocID="{66137738-D585-4D52-A25A-07D1B11B2FF6}" presName="parentText" presStyleLbl="node1" presStyleIdx="6" presStyleCnt="9">
        <dgm:presLayoutVars>
          <dgm:chMax val="0"/>
          <dgm:bulletEnabled val="1"/>
        </dgm:presLayoutVars>
      </dgm:prSet>
      <dgm:spPr/>
    </dgm:pt>
    <dgm:pt modelId="{4F6F73B0-7F31-42AA-8005-4414E0A0651E}" type="pres">
      <dgm:prSet presAssocID="{CD585015-5DCD-4E3C-8E86-0DDE82637336}" presName="spacer" presStyleCnt="0"/>
      <dgm:spPr/>
    </dgm:pt>
    <dgm:pt modelId="{9977B2DB-C80D-47C9-8D5E-35D63375EF08}" type="pres">
      <dgm:prSet presAssocID="{AE92F3A2-6414-4F38-BE1B-4390A67876AA}" presName="parentText" presStyleLbl="node1" presStyleIdx="7" presStyleCnt="9">
        <dgm:presLayoutVars>
          <dgm:chMax val="0"/>
          <dgm:bulletEnabled val="1"/>
        </dgm:presLayoutVars>
      </dgm:prSet>
      <dgm:spPr/>
    </dgm:pt>
    <dgm:pt modelId="{0B60E6A6-C907-4949-B400-513FB09E7BC5}" type="pres">
      <dgm:prSet presAssocID="{528AA7D2-C6C6-472C-8048-8CA704C455A0}" presName="spacer" presStyleCnt="0"/>
      <dgm:spPr/>
    </dgm:pt>
    <dgm:pt modelId="{6B7620FD-A97C-4DAC-B2D5-1FE4611A832E}" type="pres">
      <dgm:prSet presAssocID="{B2AF732E-C9D7-4023-919F-628810AB4071}" presName="parentText" presStyleLbl="node1" presStyleIdx="8" presStyleCnt="9">
        <dgm:presLayoutVars>
          <dgm:chMax val="0"/>
          <dgm:bulletEnabled val="1"/>
        </dgm:presLayoutVars>
      </dgm:prSet>
      <dgm:spPr/>
    </dgm:pt>
  </dgm:ptLst>
  <dgm:cxnLst>
    <dgm:cxn modelId="{70D95504-DF33-4755-A4B2-50B2CCE608CD}" srcId="{A1CB88F0-C560-4CDD-9E37-C842E2E7AA1B}" destId="{AE92F3A2-6414-4F38-BE1B-4390A67876AA}" srcOrd="7" destOrd="0" parTransId="{90835D7C-063E-4BB7-9D2E-9D2AF199B7A5}" sibTransId="{528AA7D2-C6C6-472C-8048-8CA704C455A0}"/>
    <dgm:cxn modelId="{02E2AD17-2A01-41DB-8918-7A83FBEA9FDF}" type="presOf" srcId="{BAE54EB1-3A5E-4215-B655-4991D6AE76EB}" destId="{09CD6A34-E167-4364-B023-160AAF6BC9AE}" srcOrd="0" destOrd="0" presId="urn:microsoft.com/office/officeart/2005/8/layout/vList2"/>
    <dgm:cxn modelId="{B803E91F-F33A-4E6A-B432-AEC109F86517}" srcId="{A1CB88F0-C560-4CDD-9E37-C842E2E7AA1B}" destId="{690D8E38-EF2A-4F42-9CD2-754B6D8CE623}" srcOrd="1" destOrd="0" parTransId="{CF79F182-D5AA-4501-A646-1C9CCBA8A86C}" sibTransId="{882CA7BD-E905-4A85-A3AE-DF9AF6DE5BE5}"/>
    <dgm:cxn modelId="{5A6FF428-5529-45D0-8FD6-F2F63701C477}" srcId="{A1CB88F0-C560-4CDD-9E37-C842E2E7AA1B}" destId="{BAE54EB1-3A5E-4215-B655-4991D6AE76EB}" srcOrd="4" destOrd="0" parTransId="{E6E332CC-D462-4D8A-B1A7-39EA2CF653C3}" sibTransId="{589BED10-EF60-4F8F-B501-9179FF250A25}"/>
    <dgm:cxn modelId="{4A37C030-C36C-463D-8194-91406DD0DEE3}" srcId="{A1CB88F0-C560-4CDD-9E37-C842E2E7AA1B}" destId="{B4796BF9-633E-4B3C-85EA-277AAC0D598A}" srcOrd="5" destOrd="0" parTransId="{6EFA7B0D-B4D8-4F32-B4FF-9E633A24ED7C}" sibTransId="{AFC81350-54E6-4042-A737-DE56DAE8C049}"/>
    <dgm:cxn modelId="{E3E9643C-75F0-4DDA-8F5E-FA15B1441461}" type="presOf" srcId="{66137738-D585-4D52-A25A-07D1B11B2FF6}" destId="{C7BA9720-043C-4435-9F42-DE3CF6314A92}" srcOrd="0" destOrd="0" presId="urn:microsoft.com/office/officeart/2005/8/layout/vList2"/>
    <dgm:cxn modelId="{DC952E3F-D8E3-4819-9094-DC74A4469ECB}" type="presOf" srcId="{AE92F3A2-6414-4F38-BE1B-4390A67876AA}" destId="{9977B2DB-C80D-47C9-8D5E-35D63375EF08}" srcOrd="0" destOrd="0" presId="urn:microsoft.com/office/officeart/2005/8/layout/vList2"/>
    <dgm:cxn modelId="{010ACA44-0011-460A-88EC-C59D417E07A6}" srcId="{A1CB88F0-C560-4CDD-9E37-C842E2E7AA1B}" destId="{66137738-D585-4D52-A25A-07D1B11B2FF6}" srcOrd="6" destOrd="0" parTransId="{359310FB-4811-4C91-B75A-51B80C352361}" sibTransId="{CD585015-5DCD-4E3C-8E86-0DDE82637336}"/>
    <dgm:cxn modelId="{6B46CF48-FA53-4707-BD7A-E4E1353C4026}" type="presOf" srcId="{65FD617D-7F67-4BA3-B7C9-E07D637DA1D6}" destId="{AE639557-6E10-47C0-B153-41AC046B81B8}" srcOrd="0" destOrd="0" presId="urn:microsoft.com/office/officeart/2005/8/layout/vList2"/>
    <dgm:cxn modelId="{0399496D-D10E-4FC4-9614-2AD663D54DC3}" type="presOf" srcId="{A1CB88F0-C560-4CDD-9E37-C842E2E7AA1B}" destId="{87A0D7F0-9120-4782-BDC0-8A0120D2D6C4}" srcOrd="0" destOrd="0" presId="urn:microsoft.com/office/officeart/2005/8/layout/vList2"/>
    <dgm:cxn modelId="{638E4477-01A0-4FF9-BC28-1B97E760BB9A}" type="presOf" srcId="{7CF2E39A-B46D-47A2-906F-BAEA3177BC8A}" destId="{7C92E423-BF9B-494C-B11E-6715DEC1B709}" srcOrd="0" destOrd="0" presId="urn:microsoft.com/office/officeart/2005/8/layout/vList2"/>
    <dgm:cxn modelId="{109BCA80-B536-4889-B3C4-96B4F2B98409}" type="presOf" srcId="{5CEDFA55-7B32-4ABB-92F6-25D312883654}" destId="{773E3B88-D6DC-4A7A-AE21-BF7E1C972408}" srcOrd="0" destOrd="0" presId="urn:microsoft.com/office/officeart/2005/8/layout/vList2"/>
    <dgm:cxn modelId="{AD8108B3-9A14-43EA-BA4D-16A5E169F57C}" srcId="{A1CB88F0-C560-4CDD-9E37-C842E2E7AA1B}" destId="{5CEDFA55-7B32-4ABB-92F6-25D312883654}" srcOrd="0" destOrd="0" parTransId="{3C5D31FB-428C-45E3-B1C5-4D51C8C2BCB3}" sibTransId="{BFC4EC58-4269-47A5-9C34-C7B9FC3C83B0}"/>
    <dgm:cxn modelId="{1532C9CD-C59D-4BA0-B6F8-8C26335BE1BF}" type="presOf" srcId="{690D8E38-EF2A-4F42-9CD2-754B6D8CE623}" destId="{98A91CB8-FA6A-4640-923E-E4109B10A6F4}" srcOrd="0" destOrd="0" presId="urn:microsoft.com/office/officeart/2005/8/layout/vList2"/>
    <dgm:cxn modelId="{3006D2CD-0BA2-4C46-805C-18DDE0DA415B}" type="presOf" srcId="{B2AF732E-C9D7-4023-919F-628810AB4071}" destId="{6B7620FD-A97C-4DAC-B2D5-1FE4611A832E}" srcOrd="0" destOrd="0" presId="urn:microsoft.com/office/officeart/2005/8/layout/vList2"/>
    <dgm:cxn modelId="{9C466CD1-76A2-4A1C-8AC4-CB9C1B023382}" srcId="{A1CB88F0-C560-4CDD-9E37-C842E2E7AA1B}" destId="{7CF2E39A-B46D-47A2-906F-BAEA3177BC8A}" srcOrd="2" destOrd="0" parTransId="{11D8BA8E-1A10-4C96-8CAB-1CD680E02754}" sibTransId="{0E032F3F-1694-4E6F-AE25-DA5A18FEE129}"/>
    <dgm:cxn modelId="{69F7D9DA-3A10-492A-9C1F-810468C0E64E}" type="presOf" srcId="{B4796BF9-633E-4B3C-85EA-277AAC0D598A}" destId="{EAC8061D-AD7B-4D30-9B0F-E083660C759E}" srcOrd="0" destOrd="0" presId="urn:microsoft.com/office/officeart/2005/8/layout/vList2"/>
    <dgm:cxn modelId="{94A506DE-D962-4A84-9556-83EC185CF94A}" srcId="{A1CB88F0-C560-4CDD-9E37-C842E2E7AA1B}" destId="{65FD617D-7F67-4BA3-B7C9-E07D637DA1D6}" srcOrd="3" destOrd="0" parTransId="{2B77E7AE-CEA7-47D7-916F-1E797987CEF4}" sibTransId="{0F477DC6-D5F2-42B5-9955-C779D624AC39}"/>
    <dgm:cxn modelId="{4D8367FC-65A0-458C-BCFB-527A8E2A5C3D}" srcId="{A1CB88F0-C560-4CDD-9E37-C842E2E7AA1B}" destId="{B2AF732E-C9D7-4023-919F-628810AB4071}" srcOrd="8" destOrd="0" parTransId="{4385AB10-AF6A-4AE3-A68B-72E45DBEC2F5}" sibTransId="{E10E975B-7FC2-4E92-B85E-12EF661300B9}"/>
    <dgm:cxn modelId="{6F19B1E7-4FFD-42EA-A025-9633514DD874}" type="presParOf" srcId="{87A0D7F0-9120-4782-BDC0-8A0120D2D6C4}" destId="{773E3B88-D6DC-4A7A-AE21-BF7E1C972408}" srcOrd="0" destOrd="0" presId="urn:microsoft.com/office/officeart/2005/8/layout/vList2"/>
    <dgm:cxn modelId="{6156E79C-1583-458E-92A6-AE5ADE5E80C5}" type="presParOf" srcId="{87A0D7F0-9120-4782-BDC0-8A0120D2D6C4}" destId="{61253680-AF42-4768-A7EA-BC596D27A5FA}" srcOrd="1" destOrd="0" presId="urn:microsoft.com/office/officeart/2005/8/layout/vList2"/>
    <dgm:cxn modelId="{4A637300-A502-4CB7-9396-A58A4AAF7703}" type="presParOf" srcId="{87A0D7F0-9120-4782-BDC0-8A0120D2D6C4}" destId="{98A91CB8-FA6A-4640-923E-E4109B10A6F4}" srcOrd="2" destOrd="0" presId="urn:microsoft.com/office/officeart/2005/8/layout/vList2"/>
    <dgm:cxn modelId="{D53CF6A7-93CD-4BBC-A8B0-40C2C7D4459B}" type="presParOf" srcId="{87A0D7F0-9120-4782-BDC0-8A0120D2D6C4}" destId="{FB2775FA-6FF9-4CBF-A9B8-821D4E1657BF}" srcOrd="3" destOrd="0" presId="urn:microsoft.com/office/officeart/2005/8/layout/vList2"/>
    <dgm:cxn modelId="{12FB5BBB-213F-4E45-9F79-2A137BD2C99F}" type="presParOf" srcId="{87A0D7F0-9120-4782-BDC0-8A0120D2D6C4}" destId="{7C92E423-BF9B-494C-B11E-6715DEC1B709}" srcOrd="4" destOrd="0" presId="urn:microsoft.com/office/officeart/2005/8/layout/vList2"/>
    <dgm:cxn modelId="{AE061C33-4CA0-488A-AACE-FE19B9772B0F}" type="presParOf" srcId="{87A0D7F0-9120-4782-BDC0-8A0120D2D6C4}" destId="{22E74C8C-8210-408F-A60A-8D9389D9B00B}" srcOrd="5" destOrd="0" presId="urn:microsoft.com/office/officeart/2005/8/layout/vList2"/>
    <dgm:cxn modelId="{E53EF318-E889-4D67-B1D5-87703CBB60BE}" type="presParOf" srcId="{87A0D7F0-9120-4782-BDC0-8A0120D2D6C4}" destId="{AE639557-6E10-47C0-B153-41AC046B81B8}" srcOrd="6" destOrd="0" presId="urn:microsoft.com/office/officeart/2005/8/layout/vList2"/>
    <dgm:cxn modelId="{35B8AD7D-F574-4304-8AA5-1754F957D1A4}" type="presParOf" srcId="{87A0D7F0-9120-4782-BDC0-8A0120D2D6C4}" destId="{449A2E61-7136-45BA-BCFC-C6AF13648262}" srcOrd="7" destOrd="0" presId="urn:microsoft.com/office/officeart/2005/8/layout/vList2"/>
    <dgm:cxn modelId="{E4BD241F-4940-491D-990E-CDF4EA651044}" type="presParOf" srcId="{87A0D7F0-9120-4782-BDC0-8A0120D2D6C4}" destId="{09CD6A34-E167-4364-B023-160AAF6BC9AE}" srcOrd="8" destOrd="0" presId="urn:microsoft.com/office/officeart/2005/8/layout/vList2"/>
    <dgm:cxn modelId="{3BB79078-E9D5-49EC-A86B-9094940B0D77}" type="presParOf" srcId="{87A0D7F0-9120-4782-BDC0-8A0120D2D6C4}" destId="{23D84B00-54A0-41C3-939F-C2E8627E6BC3}" srcOrd="9" destOrd="0" presId="urn:microsoft.com/office/officeart/2005/8/layout/vList2"/>
    <dgm:cxn modelId="{3A1384A3-5FA1-4922-9E5C-F6CF4E666C26}" type="presParOf" srcId="{87A0D7F0-9120-4782-BDC0-8A0120D2D6C4}" destId="{EAC8061D-AD7B-4D30-9B0F-E083660C759E}" srcOrd="10" destOrd="0" presId="urn:microsoft.com/office/officeart/2005/8/layout/vList2"/>
    <dgm:cxn modelId="{A4CD8FCC-62FB-45E9-B980-7CD379527E17}" type="presParOf" srcId="{87A0D7F0-9120-4782-BDC0-8A0120D2D6C4}" destId="{46335ED6-3D38-4D6C-A218-B5887202F4BF}" srcOrd="11" destOrd="0" presId="urn:microsoft.com/office/officeart/2005/8/layout/vList2"/>
    <dgm:cxn modelId="{CF40588C-7FA1-4CDE-86C0-856041C7E93A}" type="presParOf" srcId="{87A0D7F0-9120-4782-BDC0-8A0120D2D6C4}" destId="{C7BA9720-043C-4435-9F42-DE3CF6314A92}" srcOrd="12" destOrd="0" presId="urn:microsoft.com/office/officeart/2005/8/layout/vList2"/>
    <dgm:cxn modelId="{0C2F5E54-51F9-4205-90D6-AAD792F0E0F7}" type="presParOf" srcId="{87A0D7F0-9120-4782-BDC0-8A0120D2D6C4}" destId="{4F6F73B0-7F31-42AA-8005-4414E0A0651E}" srcOrd="13" destOrd="0" presId="urn:microsoft.com/office/officeart/2005/8/layout/vList2"/>
    <dgm:cxn modelId="{3BF00749-AA61-4829-BCEB-5940790C9875}" type="presParOf" srcId="{87A0D7F0-9120-4782-BDC0-8A0120D2D6C4}" destId="{9977B2DB-C80D-47C9-8D5E-35D63375EF08}" srcOrd="14" destOrd="0" presId="urn:microsoft.com/office/officeart/2005/8/layout/vList2"/>
    <dgm:cxn modelId="{F5AEB05C-0B28-47C5-80D7-6EBE504E0C1E}" type="presParOf" srcId="{87A0D7F0-9120-4782-BDC0-8A0120D2D6C4}" destId="{0B60E6A6-C907-4949-B400-513FB09E7BC5}" srcOrd="15" destOrd="0" presId="urn:microsoft.com/office/officeart/2005/8/layout/vList2"/>
    <dgm:cxn modelId="{7297B1E8-A094-462B-9561-4DC0A46721B0}" type="presParOf" srcId="{87A0D7F0-9120-4782-BDC0-8A0120D2D6C4}" destId="{6B7620FD-A97C-4DAC-B2D5-1FE4611A832E}" srcOrd="1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884E38F-6E89-4E8F-8B31-8BBF0A18EC26}"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vi-VN"/>
        </a:p>
      </dgm:t>
    </dgm:pt>
    <dgm:pt modelId="{C8D69839-EF22-45E3-AAEC-0F7461923914}">
      <dgm:prSet/>
      <dgm:spPr/>
      <dgm:t>
        <a:bodyPr/>
        <a:lstStyle/>
        <a:p>
          <a:r>
            <a:rPr lang="vi-VN" b="1"/>
            <a:t>1. Tiêu chí về Domain:</a:t>
          </a:r>
          <a:endParaRPr lang="vi-VN"/>
        </a:p>
      </dgm:t>
    </dgm:pt>
    <dgm:pt modelId="{CC584A0A-FEEB-4F16-9A71-DFFBF4945094}" type="parTrans" cxnId="{C32A0139-AEA1-439F-B61F-1FDE3A36966B}">
      <dgm:prSet/>
      <dgm:spPr/>
      <dgm:t>
        <a:bodyPr/>
        <a:lstStyle/>
        <a:p>
          <a:endParaRPr lang="vi-VN"/>
        </a:p>
      </dgm:t>
    </dgm:pt>
    <dgm:pt modelId="{443589A8-D007-46E8-BF36-AD72310045C6}" type="sibTrans" cxnId="{C32A0139-AEA1-439F-B61F-1FDE3A36966B}">
      <dgm:prSet/>
      <dgm:spPr/>
      <dgm:t>
        <a:bodyPr/>
        <a:lstStyle/>
        <a:p>
          <a:endParaRPr lang="vi-VN"/>
        </a:p>
      </dgm:t>
    </dgm:pt>
    <dgm:pt modelId="{6AF08407-1413-4BDA-B629-4F5C3643D792}">
      <dgm:prSet/>
      <dgm:spPr/>
      <dgm:t>
        <a:bodyPr/>
        <a:lstStyle/>
        <a:p>
          <a:r>
            <a:rPr lang="vi-VN"/>
            <a:t>Chọn tên miền có từ khóa hoặc liên quan đến nội dung website, có thể chứa một vài từ khóa chính của website càng tốt</a:t>
          </a:r>
        </a:p>
      </dgm:t>
    </dgm:pt>
    <dgm:pt modelId="{9CEFB77F-8EBA-4A3F-9A1E-2C1C2FB167BF}" type="parTrans" cxnId="{9BC603E5-7880-4016-B340-13962DE637DC}">
      <dgm:prSet/>
      <dgm:spPr/>
      <dgm:t>
        <a:bodyPr/>
        <a:lstStyle/>
        <a:p>
          <a:endParaRPr lang="vi-VN"/>
        </a:p>
      </dgm:t>
    </dgm:pt>
    <dgm:pt modelId="{21ABA9CF-EEAB-4DC4-ABCB-8FFBBB68824E}" type="sibTrans" cxnId="{9BC603E5-7880-4016-B340-13962DE637DC}">
      <dgm:prSet/>
      <dgm:spPr/>
      <dgm:t>
        <a:bodyPr/>
        <a:lstStyle/>
        <a:p>
          <a:endParaRPr lang="vi-VN"/>
        </a:p>
      </dgm:t>
    </dgm:pt>
    <dgm:pt modelId="{A8E2D53F-DCFD-46EA-B2BC-BADF73CA3245}">
      <dgm:prSet/>
      <dgm:spPr/>
      <dgm:t>
        <a:bodyPr/>
        <a:lstStyle/>
        <a:p>
          <a:r>
            <a:rPr lang="vi-VN"/>
            <a:t>Tên miền có thời gian sử dụng càng lâu càng được đánh giá cao.</a:t>
          </a:r>
        </a:p>
      </dgm:t>
    </dgm:pt>
    <dgm:pt modelId="{E251AAAF-5E12-4B63-90A6-BFFDE22505E9}" type="parTrans" cxnId="{57C82981-4D26-402C-AA75-F05CEDC8D03F}">
      <dgm:prSet/>
      <dgm:spPr/>
      <dgm:t>
        <a:bodyPr/>
        <a:lstStyle/>
        <a:p>
          <a:endParaRPr lang="vi-VN"/>
        </a:p>
      </dgm:t>
    </dgm:pt>
    <dgm:pt modelId="{D802C6CA-78B3-4356-9848-0217A291AD68}" type="sibTrans" cxnId="{57C82981-4D26-402C-AA75-F05CEDC8D03F}">
      <dgm:prSet/>
      <dgm:spPr/>
      <dgm:t>
        <a:bodyPr/>
        <a:lstStyle/>
        <a:p>
          <a:endParaRPr lang="vi-VN"/>
        </a:p>
      </dgm:t>
    </dgm:pt>
    <dgm:pt modelId="{4F0C26BF-3B99-40AC-A0D2-1508D1F2641B}">
      <dgm:prSet/>
      <dgm:spPr/>
      <dgm:t>
        <a:bodyPr/>
        <a:lstStyle/>
        <a:p>
          <a:r>
            <a:rPr lang="vi-VN" dirty="0"/>
            <a:t>Có HTTPS để đảm bảo yêu cầu website chuẩn SEO: đây như một trong các tiêu chí trong việc đánh giá SEO</a:t>
          </a:r>
        </a:p>
      </dgm:t>
    </dgm:pt>
    <dgm:pt modelId="{5CAD4A86-0179-4B71-80DA-16CDC96A4C7A}" type="parTrans" cxnId="{DF9A6FD4-EE5E-43EE-BBF7-5436DF1ABB88}">
      <dgm:prSet/>
      <dgm:spPr/>
      <dgm:t>
        <a:bodyPr/>
        <a:lstStyle/>
        <a:p>
          <a:endParaRPr lang="vi-VN"/>
        </a:p>
      </dgm:t>
    </dgm:pt>
    <dgm:pt modelId="{43809439-D734-4BA8-908E-BC6671B735B4}" type="sibTrans" cxnId="{DF9A6FD4-EE5E-43EE-BBF7-5436DF1ABB88}">
      <dgm:prSet/>
      <dgm:spPr/>
      <dgm:t>
        <a:bodyPr/>
        <a:lstStyle/>
        <a:p>
          <a:endParaRPr lang="vi-VN"/>
        </a:p>
      </dgm:t>
    </dgm:pt>
    <dgm:pt modelId="{3EFB68E7-E6F2-47F0-822C-488497BB53D5}">
      <dgm:prSet/>
      <dgm:spPr/>
      <dgm:t>
        <a:bodyPr/>
        <a:lstStyle/>
        <a:p>
          <a:r>
            <a:rPr lang="vi-VN" b="1"/>
            <a:t>2. Tiêu chí về hosting</a:t>
          </a:r>
          <a:endParaRPr lang="vi-VN"/>
        </a:p>
      </dgm:t>
    </dgm:pt>
    <dgm:pt modelId="{0129C315-D1B0-42D5-9EC8-CFC09D7A74B4}" type="parTrans" cxnId="{4BF7E24C-0767-4974-A7DD-0B7B0D57A0ED}">
      <dgm:prSet/>
      <dgm:spPr/>
      <dgm:t>
        <a:bodyPr/>
        <a:lstStyle/>
        <a:p>
          <a:endParaRPr lang="vi-VN"/>
        </a:p>
      </dgm:t>
    </dgm:pt>
    <dgm:pt modelId="{F776FBBE-A2D5-4388-922D-575B3C308940}" type="sibTrans" cxnId="{4BF7E24C-0767-4974-A7DD-0B7B0D57A0ED}">
      <dgm:prSet/>
      <dgm:spPr/>
      <dgm:t>
        <a:bodyPr/>
        <a:lstStyle/>
        <a:p>
          <a:endParaRPr lang="vi-VN"/>
        </a:p>
      </dgm:t>
    </dgm:pt>
    <dgm:pt modelId="{9CC02A0D-F912-4914-BA9D-ACED5CAED5BE}">
      <dgm:prSet/>
      <dgm:spPr/>
      <dgm:t>
        <a:bodyPr/>
        <a:lstStyle/>
        <a:p>
          <a:r>
            <a:rPr lang="vi-VN"/>
            <a:t>Hosting có tấc độ nhanh, bảo mật tốt, và độ ổn định cao</a:t>
          </a:r>
        </a:p>
      </dgm:t>
    </dgm:pt>
    <dgm:pt modelId="{409E4DCF-F4D0-4631-9980-6C74F9C8749A}" type="parTrans" cxnId="{6B479B87-4E3D-4FC2-A49E-041966567CA5}">
      <dgm:prSet/>
      <dgm:spPr/>
      <dgm:t>
        <a:bodyPr/>
        <a:lstStyle/>
        <a:p>
          <a:endParaRPr lang="vi-VN"/>
        </a:p>
      </dgm:t>
    </dgm:pt>
    <dgm:pt modelId="{6F4395A8-287E-41F6-BC07-F061EC0ABCBA}" type="sibTrans" cxnId="{6B479B87-4E3D-4FC2-A49E-041966567CA5}">
      <dgm:prSet/>
      <dgm:spPr/>
      <dgm:t>
        <a:bodyPr/>
        <a:lstStyle/>
        <a:p>
          <a:endParaRPr lang="vi-VN"/>
        </a:p>
      </dgm:t>
    </dgm:pt>
    <dgm:pt modelId="{98BA228C-E224-4B9E-A9C6-96B4694A607B}">
      <dgm:prSet/>
      <dgm:spPr/>
      <dgm:t>
        <a:bodyPr/>
        <a:lstStyle/>
        <a:p>
          <a:r>
            <a:rPr lang="vi-VN"/>
            <a:t>Hosting nên đặt ở đất nước mà bạn đang hướng tới người dùng ở đó</a:t>
          </a:r>
        </a:p>
      </dgm:t>
    </dgm:pt>
    <dgm:pt modelId="{C6E44FB5-97F2-446A-9195-1087F5ECC981}" type="parTrans" cxnId="{57FCE479-7D8E-4BD5-8058-68A3AD38B646}">
      <dgm:prSet/>
      <dgm:spPr/>
      <dgm:t>
        <a:bodyPr/>
        <a:lstStyle/>
        <a:p>
          <a:endParaRPr lang="vi-VN"/>
        </a:p>
      </dgm:t>
    </dgm:pt>
    <dgm:pt modelId="{D297468F-C9AF-4BA9-BF62-E18FF8AE665D}" type="sibTrans" cxnId="{57FCE479-7D8E-4BD5-8058-68A3AD38B646}">
      <dgm:prSet/>
      <dgm:spPr/>
      <dgm:t>
        <a:bodyPr/>
        <a:lstStyle/>
        <a:p>
          <a:endParaRPr lang="vi-VN"/>
        </a:p>
      </dgm:t>
    </dgm:pt>
    <dgm:pt modelId="{13A3F8C7-DF48-44A1-A931-723E039984BB}" type="pres">
      <dgm:prSet presAssocID="{D884E38F-6E89-4E8F-8B31-8BBF0A18EC26}" presName="linear" presStyleCnt="0">
        <dgm:presLayoutVars>
          <dgm:animLvl val="lvl"/>
          <dgm:resizeHandles val="exact"/>
        </dgm:presLayoutVars>
      </dgm:prSet>
      <dgm:spPr/>
    </dgm:pt>
    <dgm:pt modelId="{505054B8-41E6-48F1-9F1D-29FF861CBFAE}" type="pres">
      <dgm:prSet presAssocID="{C8D69839-EF22-45E3-AAEC-0F7461923914}" presName="parentText" presStyleLbl="node1" presStyleIdx="0" presStyleCnt="2">
        <dgm:presLayoutVars>
          <dgm:chMax val="0"/>
          <dgm:bulletEnabled val="1"/>
        </dgm:presLayoutVars>
      </dgm:prSet>
      <dgm:spPr/>
    </dgm:pt>
    <dgm:pt modelId="{5AB13583-997C-4A15-A820-F5399349EE27}" type="pres">
      <dgm:prSet presAssocID="{C8D69839-EF22-45E3-AAEC-0F7461923914}" presName="childText" presStyleLbl="revTx" presStyleIdx="0" presStyleCnt="2">
        <dgm:presLayoutVars>
          <dgm:bulletEnabled val="1"/>
        </dgm:presLayoutVars>
      </dgm:prSet>
      <dgm:spPr/>
    </dgm:pt>
    <dgm:pt modelId="{4FD6128F-D3DD-44F1-8B8B-849CA39660CB}" type="pres">
      <dgm:prSet presAssocID="{3EFB68E7-E6F2-47F0-822C-488497BB53D5}" presName="parentText" presStyleLbl="node1" presStyleIdx="1" presStyleCnt="2">
        <dgm:presLayoutVars>
          <dgm:chMax val="0"/>
          <dgm:bulletEnabled val="1"/>
        </dgm:presLayoutVars>
      </dgm:prSet>
      <dgm:spPr/>
    </dgm:pt>
    <dgm:pt modelId="{E3EB68D4-6C14-412F-AEE8-DFA4D26D2B82}" type="pres">
      <dgm:prSet presAssocID="{3EFB68E7-E6F2-47F0-822C-488497BB53D5}" presName="childText" presStyleLbl="revTx" presStyleIdx="1" presStyleCnt="2">
        <dgm:presLayoutVars>
          <dgm:bulletEnabled val="1"/>
        </dgm:presLayoutVars>
      </dgm:prSet>
      <dgm:spPr/>
    </dgm:pt>
  </dgm:ptLst>
  <dgm:cxnLst>
    <dgm:cxn modelId="{C704EB11-FD12-4D4D-B418-A37DAEFFC24E}" type="presOf" srcId="{98BA228C-E224-4B9E-A9C6-96B4694A607B}" destId="{E3EB68D4-6C14-412F-AEE8-DFA4D26D2B82}" srcOrd="0" destOrd="1" presId="urn:microsoft.com/office/officeart/2005/8/layout/vList2"/>
    <dgm:cxn modelId="{62A22018-8297-424F-9228-C00E978975EE}" type="presOf" srcId="{A8E2D53F-DCFD-46EA-B2BC-BADF73CA3245}" destId="{5AB13583-997C-4A15-A820-F5399349EE27}" srcOrd="0" destOrd="1" presId="urn:microsoft.com/office/officeart/2005/8/layout/vList2"/>
    <dgm:cxn modelId="{FF4CB419-80CA-415C-BD58-36DD2754C4C9}" type="presOf" srcId="{6AF08407-1413-4BDA-B629-4F5C3643D792}" destId="{5AB13583-997C-4A15-A820-F5399349EE27}" srcOrd="0" destOrd="0" presId="urn:microsoft.com/office/officeart/2005/8/layout/vList2"/>
    <dgm:cxn modelId="{06DDFE1B-4B04-4332-9B8A-C153A71E44CD}" type="presOf" srcId="{9CC02A0D-F912-4914-BA9D-ACED5CAED5BE}" destId="{E3EB68D4-6C14-412F-AEE8-DFA4D26D2B82}" srcOrd="0" destOrd="0" presId="urn:microsoft.com/office/officeart/2005/8/layout/vList2"/>
    <dgm:cxn modelId="{C32A0139-AEA1-439F-B61F-1FDE3A36966B}" srcId="{D884E38F-6E89-4E8F-8B31-8BBF0A18EC26}" destId="{C8D69839-EF22-45E3-AAEC-0F7461923914}" srcOrd="0" destOrd="0" parTransId="{CC584A0A-FEEB-4F16-9A71-DFFBF4945094}" sibTransId="{443589A8-D007-46E8-BF36-AD72310045C6}"/>
    <dgm:cxn modelId="{EBFBE15B-BB29-454F-8B86-8B27810CA476}" type="presOf" srcId="{C8D69839-EF22-45E3-AAEC-0F7461923914}" destId="{505054B8-41E6-48F1-9F1D-29FF861CBFAE}" srcOrd="0" destOrd="0" presId="urn:microsoft.com/office/officeart/2005/8/layout/vList2"/>
    <dgm:cxn modelId="{4BF7E24C-0767-4974-A7DD-0B7B0D57A0ED}" srcId="{D884E38F-6E89-4E8F-8B31-8BBF0A18EC26}" destId="{3EFB68E7-E6F2-47F0-822C-488497BB53D5}" srcOrd="1" destOrd="0" parTransId="{0129C315-D1B0-42D5-9EC8-CFC09D7A74B4}" sibTransId="{F776FBBE-A2D5-4388-922D-575B3C308940}"/>
    <dgm:cxn modelId="{57FCE479-7D8E-4BD5-8058-68A3AD38B646}" srcId="{3EFB68E7-E6F2-47F0-822C-488497BB53D5}" destId="{98BA228C-E224-4B9E-A9C6-96B4694A607B}" srcOrd="1" destOrd="0" parTransId="{C6E44FB5-97F2-446A-9195-1087F5ECC981}" sibTransId="{D297468F-C9AF-4BA9-BF62-E18FF8AE665D}"/>
    <dgm:cxn modelId="{57C82981-4D26-402C-AA75-F05CEDC8D03F}" srcId="{C8D69839-EF22-45E3-AAEC-0F7461923914}" destId="{A8E2D53F-DCFD-46EA-B2BC-BADF73CA3245}" srcOrd="1" destOrd="0" parTransId="{E251AAAF-5E12-4B63-90A6-BFFDE22505E9}" sibTransId="{D802C6CA-78B3-4356-9848-0217A291AD68}"/>
    <dgm:cxn modelId="{6B479B87-4E3D-4FC2-A49E-041966567CA5}" srcId="{3EFB68E7-E6F2-47F0-822C-488497BB53D5}" destId="{9CC02A0D-F912-4914-BA9D-ACED5CAED5BE}" srcOrd="0" destOrd="0" parTransId="{409E4DCF-F4D0-4631-9980-6C74F9C8749A}" sibTransId="{6F4395A8-287E-41F6-BC07-F061EC0ABCBA}"/>
    <dgm:cxn modelId="{746EAEC4-20F3-473F-9671-9420C7A48DB3}" type="presOf" srcId="{4F0C26BF-3B99-40AC-A0D2-1508D1F2641B}" destId="{5AB13583-997C-4A15-A820-F5399349EE27}" srcOrd="0" destOrd="2" presId="urn:microsoft.com/office/officeart/2005/8/layout/vList2"/>
    <dgm:cxn modelId="{9843CFCC-F055-4540-92C4-CE56AD421BE8}" type="presOf" srcId="{3EFB68E7-E6F2-47F0-822C-488497BB53D5}" destId="{4FD6128F-D3DD-44F1-8B8B-849CA39660CB}" srcOrd="0" destOrd="0" presId="urn:microsoft.com/office/officeart/2005/8/layout/vList2"/>
    <dgm:cxn modelId="{DF9A6FD4-EE5E-43EE-BBF7-5436DF1ABB88}" srcId="{C8D69839-EF22-45E3-AAEC-0F7461923914}" destId="{4F0C26BF-3B99-40AC-A0D2-1508D1F2641B}" srcOrd="2" destOrd="0" parTransId="{5CAD4A86-0179-4B71-80DA-16CDC96A4C7A}" sibTransId="{43809439-D734-4BA8-908E-BC6671B735B4}"/>
    <dgm:cxn modelId="{9BC603E5-7880-4016-B340-13962DE637DC}" srcId="{C8D69839-EF22-45E3-AAEC-0F7461923914}" destId="{6AF08407-1413-4BDA-B629-4F5C3643D792}" srcOrd="0" destOrd="0" parTransId="{9CEFB77F-8EBA-4A3F-9A1E-2C1C2FB167BF}" sibTransId="{21ABA9CF-EEAB-4DC4-ABCB-8FFBBB68824E}"/>
    <dgm:cxn modelId="{187E3DED-8E87-41A8-8155-4669FF0B8428}" type="presOf" srcId="{D884E38F-6E89-4E8F-8B31-8BBF0A18EC26}" destId="{13A3F8C7-DF48-44A1-A931-723E039984BB}" srcOrd="0" destOrd="0" presId="urn:microsoft.com/office/officeart/2005/8/layout/vList2"/>
    <dgm:cxn modelId="{E2297AAF-175A-4175-B988-08B92F660207}" type="presParOf" srcId="{13A3F8C7-DF48-44A1-A931-723E039984BB}" destId="{505054B8-41E6-48F1-9F1D-29FF861CBFAE}" srcOrd="0" destOrd="0" presId="urn:microsoft.com/office/officeart/2005/8/layout/vList2"/>
    <dgm:cxn modelId="{66AB1BE0-9897-43DB-82E5-6D88ACD41C43}" type="presParOf" srcId="{13A3F8C7-DF48-44A1-A931-723E039984BB}" destId="{5AB13583-997C-4A15-A820-F5399349EE27}" srcOrd="1" destOrd="0" presId="urn:microsoft.com/office/officeart/2005/8/layout/vList2"/>
    <dgm:cxn modelId="{DB62AB7C-B833-4D7A-AF25-AA7562C5845F}" type="presParOf" srcId="{13A3F8C7-DF48-44A1-A931-723E039984BB}" destId="{4FD6128F-D3DD-44F1-8B8B-849CA39660CB}" srcOrd="2" destOrd="0" presId="urn:microsoft.com/office/officeart/2005/8/layout/vList2"/>
    <dgm:cxn modelId="{DF5A627F-0AFC-45DF-B2C5-A54C3F6B36E4}" type="presParOf" srcId="{13A3F8C7-DF48-44A1-A931-723E039984BB}" destId="{E3EB68D4-6C14-412F-AEE8-DFA4D26D2B82}"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C42C1057-A417-4730-BF82-F711FF1CE7F5}"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vi-VN"/>
        </a:p>
      </dgm:t>
    </dgm:pt>
    <dgm:pt modelId="{796C3CA5-7815-45A0-8295-160B63548F35}">
      <dgm:prSet/>
      <dgm:spPr/>
      <dgm:t>
        <a:bodyPr/>
        <a:lstStyle/>
        <a:p>
          <a:r>
            <a:rPr lang="vi-VN" b="1"/>
            <a:t>3. Tiêu chí về cầu trúc khi thiết kế website chuẩn SEO</a:t>
          </a:r>
          <a:endParaRPr lang="vi-VN"/>
        </a:p>
      </dgm:t>
    </dgm:pt>
    <dgm:pt modelId="{7A4408FF-9870-4019-94B9-0D65D2327795}" type="parTrans" cxnId="{366DFAD5-B84A-490C-BD26-1E7C4F7F43BA}">
      <dgm:prSet/>
      <dgm:spPr/>
      <dgm:t>
        <a:bodyPr/>
        <a:lstStyle/>
        <a:p>
          <a:endParaRPr lang="vi-VN"/>
        </a:p>
      </dgm:t>
    </dgm:pt>
    <dgm:pt modelId="{91C11241-B743-49E6-B515-2D88375E1516}" type="sibTrans" cxnId="{366DFAD5-B84A-490C-BD26-1E7C4F7F43BA}">
      <dgm:prSet/>
      <dgm:spPr/>
      <dgm:t>
        <a:bodyPr/>
        <a:lstStyle/>
        <a:p>
          <a:endParaRPr lang="vi-VN"/>
        </a:p>
      </dgm:t>
    </dgm:pt>
    <dgm:pt modelId="{0D2F6916-D79C-47CF-9A2E-A0432CB9C7E3}">
      <dgm:prSet/>
      <dgm:spPr/>
      <dgm:t>
        <a:bodyPr/>
        <a:lstStyle/>
        <a:p>
          <a:r>
            <a:rPr lang="vi-VN" b="1"/>
            <a:t>Website cần có sitemap </a:t>
          </a:r>
          <a:r>
            <a:rPr lang="vi-VN"/>
            <a:t>để giúp các công cụ tìm kiếm có thể tìm thấy tất cả mọi trang : Website cần tự động cập nhật sitemap mới khi có thêm trang mới xuất hiện</a:t>
          </a:r>
        </a:p>
      </dgm:t>
    </dgm:pt>
    <dgm:pt modelId="{968845FC-76EE-43A9-B338-B991EADBF77E}" type="parTrans" cxnId="{4B40C839-800D-4E4F-919A-03ED1F00941F}">
      <dgm:prSet/>
      <dgm:spPr/>
      <dgm:t>
        <a:bodyPr/>
        <a:lstStyle/>
        <a:p>
          <a:endParaRPr lang="vi-VN"/>
        </a:p>
      </dgm:t>
    </dgm:pt>
    <dgm:pt modelId="{602475B4-7A35-430F-AF77-912FE4F343A8}" type="sibTrans" cxnId="{4B40C839-800D-4E4F-919A-03ED1F00941F}">
      <dgm:prSet/>
      <dgm:spPr/>
      <dgm:t>
        <a:bodyPr/>
        <a:lstStyle/>
        <a:p>
          <a:endParaRPr lang="vi-VN"/>
        </a:p>
      </dgm:t>
    </dgm:pt>
    <dgm:pt modelId="{D30A156B-A769-43E6-A84E-2EE75F66908F}">
      <dgm:prSet/>
      <dgm:spPr/>
      <dgm:t>
        <a:bodyPr/>
        <a:lstStyle/>
        <a:p>
          <a:r>
            <a:rPr lang="vi-VN" b="1"/>
            <a:t>Tối ưu hóa Url website: </a:t>
          </a:r>
          <a:r>
            <a:rPr lang="vi-VN"/>
            <a:t>Về cơ bản 1 cấu trúc URL của website nên:</a:t>
          </a:r>
        </a:p>
      </dgm:t>
    </dgm:pt>
    <dgm:pt modelId="{ED001D47-4697-4615-BFA9-F197B99C6AF6}" type="parTrans" cxnId="{F2884980-E89A-4CAE-86FE-DEAF414E853A}">
      <dgm:prSet/>
      <dgm:spPr/>
      <dgm:t>
        <a:bodyPr/>
        <a:lstStyle/>
        <a:p>
          <a:endParaRPr lang="vi-VN"/>
        </a:p>
      </dgm:t>
    </dgm:pt>
    <dgm:pt modelId="{A823E8A4-30C0-4BDF-A3FB-501B4B1C807B}" type="sibTrans" cxnId="{F2884980-E89A-4CAE-86FE-DEAF414E853A}">
      <dgm:prSet/>
      <dgm:spPr/>
      <dgm:t>
        <a:bodyPr/>
        <a:lstStyle/>
        <a:p>
          <a:endParaRPr lang="vi-VN"/>
        </a:p>
      </dgm:t>
    </dgm:pt>
    <dgm:pt modelId="{33A15111-9DB9-461F-85DC-62C77F67F305}">
      <dgm:prSet/>
      <dgm:spPr/>
      <dgm:t>
        <a:bodyPr/>
        <a:lstStyle/>
        <a:p>
          <a:r>
            <a:rPr lang="vi-VN" dirty="0"/>
            <a:t>Url nên mã hóa theo tiêu đề bài viết, có liên quan tới nội dung bài viết, keywords, description.</a:t>
          </a:r>
        </a:p>
      </dgm:t>
    </dgm:pt>
    <dgm:pt modelId="{B8CB02BB-DC2C-4920-BFE4-473DC809A0FB}" type="parTrans" cxnId="{A48C61D7-77F0-4533-A728-69F61EEEF619}">
      <dgm:prSet/>
      <dgm:spPr/>
      <dgm:t>
        <a:bodyPr/>
        <a:lstStyle/>
        <a:p>
          <a:endParaRPr lang="vi-VN"/>
        </a:p>
      </dgm:t>
    </dgm:pt>
    <dgm:pt modelId="{0121960A-63C5-45F9-AB43-5412E4DA291E}" type="sibTrans" cxnId="{A48C61D7-77F0-4533-A728-69F61EEEF619}">
      <dgm:prSet/>
      <dgm:spPr/>
      <dgm:t>
        <a:bodyPr/>
        <a:lstStyle/>
        <a:p>
          <a:endParaRPr lang="vi-VN"/>
        </a:p>
      </dgm:t>
    </dgm:pt>
    <dgm:pt modelId="{6D435C44-5A7F-4AF0-8D2E-BDCB9FF3F9C3}">
      <dgm:prSet/>
      <dgm:spPr/>
      <dgm:t>
        <a:bodyPr/>
        <a:lstStyle/>
        <a:p>
          <a:r>
            <a:rPr lang="vi-VN"/>
            <a:t>Một website chuẩn SEO là phải phân cấp nội dung tối ưu</a:t>
          </a:r>
        </a:p>
      </dgm:t>
    </dgm:pt>
    <dgm:pt modelId="{1E6A220D-B543-4DBC-AC1F-0F4C38980030}" type="parTrans" cxnId="{E0A1FD33-EEF5-4FAD-A86E-934FFD7C7B83}">
      <dgm:prSet/>
      <dgm:spPr/>
      <dgm:t>
        <a:bodyPr/>
        <a:lstStyle/>
        <a:p>
          <a:endParaRPr lang="vi-VN"/>
        </a:p>
      </dgm:t>
    </dgm:pt>
    <dgm:pt modelId="{DF6C3629-4BBA-4CEA-9110-E240C95AD334}" type="sibTrans" cxnId="{E0A1FD33-EEF5-4FAD-A86E-934FFD7C7B83}">
      <dgm:prSet/>
      <dgm:spPr/>
      <dgm:t>
        <a:bodyPr/>
        <a:lstStyle/>
        <a:p>
          <a:endParaRPr lang="vi-VN"/>
        </a:p>
      </dgm:t>
    </dgm:pt>
    <dgm:pt modelId="{48C639BD-98DC-4D6B-A587-A3253A16BD2D}">
      <dgm:prSet/>
      <dgm:spPr/>
      <dgm:t>
        <a:bodyPr/>
        <a:lstStyle/>
        <a:p>
          <a:r>
            <a:rPr lang="vi-VN"/>
            <a:t>Title, meta description cùng với URL là 3 thông tin cơ bản nhất Google sẽ hiển thị trên Google Search để thể hiện toàn bộ nội dung mà URL đó thể hiện</a:t>
          </a:r>
        </a:p>
      </dgm:t>
    </dgm:pt>
    <dgm:pt modelId="{308DA1DB-4A8F-4CEF-BCC1-678DB2C0B691}" type="parTrans" cxnId="{E5002409-B7C2-4557-A8C2-7ADD7F5964E8}">
      <dgm:prSet/>
      <dgm:spPr/>
      <dgm:t>
        <a:bodyPr/>
        <a:lstStyle/>
        <a:p>
          <a:endParaRPr lang="vi-VN"/>
        </a:p>
      </dgm:t>
    </dgm:pt>
    <dgm:pt modelId="{7C53DC25-B234-41DB-95C4-ABDED65D3E10}" type="sibTrans" cxnId="{E5002409-B7C2-4557-A8C2-7ADD7F5964E8}">
      <dgm:prSet/>
      <dgm:spPr/>
      <dgm:t>
        <a:bodyPr/>
        <a:lstStyle/>
        <a:p>
          <a:endParaRPr lang="vi-VN"/>
        </a:p>
      </dgm:t>
    </dgm:pt>
    <dgm:pt modelId="{B5E64108-FFF3-477B-9872-8A410C747778}">
      <dgm:prSet/>
      <dgm:spPr/>
      <dgm:t>
        <a:bodyPr/>
        <a:lstStyle/>
        <a:p>
          <a:r>
            <a:rPr lang="vi-VN"/>
            <a:t>Tiêu đề SEO - Khoảng 70 ký tự</a:t>
          </a:r>
        </a:p>
      </dgm:t>
    </dgm:pt>
    <dgm:pt modelId="{0685BFC6-3DE1-4F64-9427-12264BC9C33F}" type="parTrans" cxnId="{C05B52FF-A5E1-4337-B449-C56385501A27}">
      <dgm:prSet/>
      <dgm:spPr/>
      <dgm:t>
        <a:bodyPr/>
        <a:lstStyle/>
        <a:p>
          <a:endParaRPr lang="vi-VN"/>
        </a:p>
      </dgm:t>
    </dgm:pt>
    <dgm:pt modelId="{C781A915-AE66-4008-A1D8-0A4AEA14BD70}" type="sibTrans" cxnId="{C05B52FF-A5E1-4337-B449-C56385501A27}">
      <dgm:prSet/>
      <dgm:spPr/>
      <dgm:t>
        <a:bodyPr/>
        <a:lstStyle/>
        <a:p>
          <a:endParaRPr lang="vi-VN"/>
        </a:p>
      </dgm:t>
    </dgm:pt>
    <dgm:pt modelId="{B73A602A-6DE3-4589-AF83-D70CEB9A3F94}">
      <dgm:prSet/>
      <dgm:spPr/>
      <dgm:t>
        <a:bodyPr/>
        <a:lstStyle/>
        <a:p>
          <a:r>
            <a:rPr lang="vi-VN"/>
            <a:t>Mô tả SEO - 160 đến 200 ký tự </a:t>
          </a:r>
        </a:p>
      </dgm:t>
    </dgm:pt>
    <dgm:pt modelId="{5CE2E8CD-241C-4FE3-BC34-DD93C82F4BA1}" type="parTrans" cxnId="{F9F8C2F9-4A00-46FD-A628-1C57FD7BDF45}">
      <dgm:prSet/>
      <dgm:spPr/>
      <dgm:t>
        <a:bodyPr/>
        <a:lstStyle/>
        <a:p>
          <a:endParaRPr lang="vi-VN"/>
        </a:p>
      </dgm:t>
    </dgm:pt>
    <dgm:pt modelId="{62E4A96D-8926-40B9-A1EF-035A3C4093AE}" type="sibTrans" cxnId="{F9F8C2F9-4A00-46FD-A628-1C57FD7BDF45}">
      <dgm:prSet/>
      <dgm:spPr/>
      <dgm:t>
        <a:bodyPr/>
        <a:lstStyle/>
        <a:p>
          <a:endParaRPr lang="vi-VN"/>
        </a:p>
      </dgm:t>
    </dgm:pt>
    <dgm:pt modelId="{D49188B9-8063-4D75-A8F6-1D1FCA0FBF33}">
      <dgm:prSet/>
      <dgm:spPr/>
      <dgm:t>
        <a:bodyPr/>
        <a:lstStyle/>
        <a:p>
          <a:r>
            <a:rPr lang="vi-VN"/>
            <a:t>Trang 404 liên kết đến trang chuyển hướng</a:t>
          </a:r>
        </a:p>
      </dgm:t>
    </dgm:pt>
    <dgm:pt modelId="{2ABAA14E-2AC2-4479-A12A-E73104C4B3A6}" type="parTrans" cxnId="{59FA2872-1E13-4987-95EC-4B405F721FE8}">
      <dgm:prSet/>
      <dgm:spPr/>
      <dgm:t>
        <a:bodyPr/>
        <a:lstStyle/>
        <a:p>
          <a:endParaRPr lang="vi-VN"/>
        </a:p>
      </dgm:t>
    </dgm:pt>
    <dgm:pt modelId="{2E67820E-3678-4FD6-9D9F-88FF95149F9A}" type="sibTrans" cxnId="{59FA2872-1E13-4987-95EC-4B405F721FE8}">
      <dgm:prSet/>
      <dgm:spPr/>
      <dgm:t>
        <a:bodyPr/>
        <a:lstStyle/>
        <a:p>
          <a:endParaRPr lang="vi-VN"/>
        </a:p>
      </dgm:t>
    </dgm:pt>
    <dgm:pt modelId="{12D9713B-CA49-4B4F-A9FD-4F84A29B948B}">
      <dgm:prSet/>
      <dgm:spPr/>
      <dgm:t>
        <a:bodyPr/>
        <a:lstStyle/>
        <a:p>
          <a:r>
            <a:rPr lang="vi-VN"/>
            <a:t>Thiết kế website chuẩn SEO là phải thân thiện với Mobile</a:t>
          </a:r>
        </a:p>
      </dgm:t>
    </dgm:pt>
    <dgm:pt modelId="{F42D41BA-8BE1-450C-8983-BC887AF12F4D}" type="parTrans" cxnId="{D95B80E8-3789-4BF7-8149-640894CA8BD6}">
      <dgm:prSet/>
      <dgm:spPr/>
      <dgm:t>
        <a:bodyPr/>
        <a:lstStyle/>
        <a:p>
          <a:endParaRPr lang="vi-VN"/>
        </a:p>
      </dgm:t>
    </dgm:pt>
    <dgm:pt modelId="{F8F4B075-19E4-4378-8D7A-F574DC5794CE}" type="sibTrans" cxnId="{D95B80E8-3789-4BF7-8149-640894CA8BD6}">
      <dgm:prSet/>
      <dgm:spPr/>
      <dgm:t>
        <a:bodyPr/>
        <a:lstStyle/>
        <a:p>
          <a:endParaRPr lang="vi-VN"/>
        </a:p>
      </dgm:t>
    </dgm:pt>
    <dgm:pt modelId="{24ACDCFF-A286-4F50-8683-23D39C2D485E}">
      <dgm:prSet/>
      <dgm:spPr/>
      <dgm:t>
        <a:bodyPr/>
        <a:lstStyle/>
        <a:p>
          <a:r>
            <a:rPr lang="vi-VN"/>
            <a:t>Thiết lập thẻ H1, H2, H3 trên website</a:t>
          </a:r>
        </a:p>
      </dgm:t>
    </dgm:pt>
    <dgm:pt modelId="{ABFA7EF4-8B4C-42BB-83F1-AB5FBFD6907B}" type="parTrans" cxnId="{75CC6B56-B55A-415F-B4F0-5E5ABA2078F8}">
      <dgm:prSet/>
      <dgm:spPr/>
      <dgm:t>
        <a:bodyPr/>
        <a:lstStyle/>
        <a:p>
          <a:endParaRPr lang="vi-VN"/>
        </a:p>
      </dgm:t>
    </dgm:pt>
    <dgm:pt modelId="{0CC211B1-D961-44B4-939D-214E153D0293}" type="sibTrans" cxnId="{75CC6B56-B55A-415F-B4F0-5E5ABA2078F8}">
      <dgm:prSet/>
      <dgm:spPr/>
      <dgm:t>
        <a:bodyPr/>
        <a:lstStyle/>
        <a:p>
          <a:endParaRPr lang="vi-VN"/>
        </a:p>
      </dgm:t>
    </dgm:pt>
    <dgm:pt modelId="{B37BBFAA-C6A2-43C7-B1C9-A084E9DE9858}" type="pres">
      <dgm:prSet presAssocID="{C42C1057-A417-4730-BF82-F711FF1CE7F5}" presName="linear" presStyleCnt="0">
        <dgm:presLayoutVars>
          <dgm:animLvl val="lvl"/>
          <dgm:resizeHandles val="exact"/>
        </dgm:presLayoutVars>
      </dgm:prSet>
      <dgm:spPr/>
    </dgm:pt>
    <dgm:pt modelId="{5C26E6C2-945C-4F8F-8B73-F39DB9748D9C}" type="pres">
      <dgm:prSet presAssocID="{796C3CA5-7815-45A0-8295-160B63548F35}" presName="parentText" presStyleLbl="node1" presStyleIdx="0" presStyleCnt="1">
        <dgm:presLayoutVars>
          <dgm:chMax val="0"/>
          <dgm:bulletEnabled val="1"/>
        </dgm:presLayoutVars>
      </dgm:prSet>
      <dgm:spPr/>
    </dgm:pt>
    <dgm:pt modelId="{1B3001EE-481D-4844-8AC4-095CE46B131C}" type="pres">
      <dgm:prSet presAssocID="{796C3CA5-7815-45A0-8295-160B63548F35}" presName="childText" presStyleLbl="revTx" presStyleIdx="0" presStyleCnt="1">
        <dgm:presLayoutVars>
          <dgm:bulletEnabled val="1"/>
        </dgm:presLayoutVars>
      </dgm:prSet>
      <dgm:spPr/>
    </dgm:pt>
  </dgm:ptLst>
  <dgm:cxnLst>
    <dgm:cxn modelId="{A76D8004-786B-4FD6-B484-7EC5B8CE8E9B}" type="presOf" srcId="{D49188B9-8063-4D75-A8F6-1D1FCA0FBF33}" destId="{1B3001EE-481D-4844-8AC4-095CE46B131C}" srcOrd="0" destOrd="7" presId="urn:microsoft.com/office/officeart/2005/8/layout/vList2"/>
    <dgm:cxn modelId="{E5002409-B7C2-4557-A8C2-7ADD7F5964E8}" srcId="{796C3CA5-7815-45A0-8295-160B63548F35}" destId="{48C639BD-98DC-4D6B-A587-A3253A16BD2D}" srcOrd="4" destOrd="0" parTransId="{308DA1DB-4A8F-4CEF-BCC1-678DB2C0B691}" sibTransId="{7C53DC25-B234-41DB-95C4-ABDED65D3E10}"/>
    <dgm:cxn modelId="{6D0DB50D-64F1-4F09-925A-C9B6AC1AFC49}" type="presOf" srcId="{0D2F6916-D79C-47CF-9A2E-A0432CB9C7E3}" destId="{1B3001EE-481D-4844-8AC4-095CE46B131C}" srcOrd="0" destOrd="0" presId="urn:microsoft.com/office/officeart/2005/8/layout/vList2"/>
    <dgm:cxn modelId="{226EB716-5A52-4E95-BBE0-F71F639B3152}" type="presOf" srcId="{24ACDCFF-A286-4F50-8683-23D39C2D485E}" destId="{1B3001EE-481D-4844-8AC4-095CE46B131C}" srcOrd="0" destOrd="9" presId="urn:microsoft.com/office/officeart/2005/8/layout/vList2"/>
    <dgm:cxn modelId="{E0A1FD33-EEF5-4FAD-A86E-934FFD7C7B83}" srcId="{796C3CA5-7815-45A0-8295-160B63548F35}" destId="{6D435C44-5A7F-4AF0-8D2E-BDCB9FF3F9C3}" srcOrd="3" destOrd="0" parTransId="{1E6A220D-B543-4DBC-AC1F-0F4C38980030}" sibTransId="{DF6C3629-4BBA-4CEA-9110-E240C95AD334}"/>
    <dgm:cxn modelId="{4B40C839-800D-4E4F-919A-03ED1F00941F}" srcId="{796C3CA5-7815-45A0-8295-160B63548F35}" destId="{0D2F6916-D79C-47CF-9A2E-A0432CB9C7E3}" srcOrd="0" destOrd="0" parTransId="{968845FC-76EE-43A9-B338-B991EADBF77E}" sibTransId="{602475B4-7A35-430F-AF77-912FE4F343A8}"/>
    <dgm:cxn modelId="{68CCDB6C-880F-4442-88AF-E6852A31D243}" type="presOf" srcId="{B73A602A-6DE3-4589-AF83-D70CEB9A3F94}" destId="{1B3001EE-481D-4844-8AC4-095CE46B131C}" srcOrd="0" destOrd="6" presId="urn:microsoft.com/office/officeart/2005/8/layout/vList2"/>
    <dgm:cxn modelId="{9E89BB71-147B-4397-82F4-A34A82D76CEC}" type="presOf" srcId="{6D435C44-5A7F-4AF0-8D2E-BDCB9FF3F9C3}" destId="{1B3001EE-481D-4844-8AC4-095CE46B131C}" srcOrd="0" destOrd="3" presId="urn:microsoft.com/office/officeart/2005/8/layout/vList2"/>
    <dgm:cxn modelId="{59FA2872-1E13-4987-95EC-4B405F721FE8}" srcId="{796C3CA5-7815-45A0-8295-160B63548F35}" destId="{D49188B9-8063-4D75-A8F6-1D1FCA0FBF33}" srcOrd="5" destOrd="0" parTransId="{2ABAA14E-2AC2-4479-A12A-E73104C4B3A6}" sibTransId="{2E67820E-3678-4FD6-9D9F-88FF95149F9A}"/>
    <dgm:cxn modelId="{507A1675-FF31-4586-8F7B-5E9FA1079FD5}" type="presOf" srcId="{C42C1057-A417-4730-BF82-F711FF1CE7F5}" destId="{B37BBFAA-C6A2-43C7-B1C9-A084E9DE9858}" srcOrd="0" destOrd="0" presId="urn:microsoft.com/office/officeart/2005/8/layout/vList2"/>
    <dgm:cxn modelId="{75CC6B56-B55A-415F-B4F0-5E5ABA2078F8}" srcId="{796C3CA5-7815-45A0-8295-160B63548F35}" destId="{24ACDCFF-A286-4F50-8683-23D39C2D485E}" srcOrd="7" destOrd="0" parTransId="{ABFA7EF4-8B4C-42BB-83F1-AB5FBFD6907B}" sibTransId="{0CC211B1-D961-44B4-939D-214E153D0293}"/>
    <dgm:cxn modelId="{FE34A87D-8DC5-44B3-97CE-C9C10BA924D3}" type="presOf" srcId="{12D9713B-CA49-4B4F-A9FD-4F84A29B948B}" destId="{1B3001EE-481D-4844-8AC4-095CE46B131C}" srcOrd="0" destOrd="8" presId="urn:microsoft.com/office/officeart/2005/8/layout/vList2"/>
    <dgm:cxn modelId="{F2884980-E89A-4CAE-86FE-DEAF414E853A}" srcId="{796C3CA5-7815-45A0-8295-160B63548F35}" destId="{D30A156B-A769-43E6-A84E-2EE75F66908F}" srcOrd="1" destOrd="0" parTransId="{ED001D47-4697-4615-BFA9-F197B99C6AF6}" sibTransId="{A823E8A4-30C0-4BDF-A3FB-501B4B1C807B}"/>
    <dgm:cxn modelId="{FF860B9E-78EE-42F1-909D-F5807B6B1870}" type="presOf" srcId="{48C639BD-98DC-4D6B-A587-A3253A16BD2D}" destId="{1B3001EE-481D-4844-8AC4-095CE46B131C}" srcOrd="0" destOrd="4" presId="urn:microsoft.com/office/officeart/2005/8/layout/vList2"/>
    <dgm:cxn modelId="{07DE35AA-B70B-495F-A76A-4BDA373B62FB}" type="presOf" srcId="{D30A156B-A769-43E6-A84E-2EE75F66908F}" destId="{1B3001EE-481D-4844-8AC4-095CE46B131C}" srcOrd="0" destOrd="1" presId="urn:microsoft.com/office/officeart/2005/8/layout/vList2"/>
    <dgm:cxn modelId="{366DFAD5-B84A-490C-BD26-1E7C4F7F43BA}" srcId="{C42C1057-A417-4730-BF82-F711FF1CE7F5}" destId="{796C3CA5-7815-45A0-8295-160B63548F35}" srcOrd="0" destOrd="0" parTransId="{7A4408FF-9870-4019-94B9-0D65D2327795}" sibTransId="{91C11241-B743-49E6-B515-2D88375E1516}"/>
    <dgm:cxn modelId="{A48C61D7-77F0-4533-A728-69F61EEEF619}" srcId="{796C3CA5-7815-45A0-8295-160B63548F35}" destId="{33A15111-9DB9-461F-85DC-62C77F67F305}" srcOrd="2" destOrd="0" parTransId="{B8CB02BB-DC2C-4920-BFE4-473DC809A0FB}" sibTransId="{0121960A-63C5-45F9-AB43-5412E4DA291E}"/>
    <dgm:cxn modelId="{535B6FDD-78F3-49F3-B2AC-C629865216DF}" type="presOf" srcId="{33A15111-9DB9-461F-85DC-62C77F67F305}" destId="{1B3001EE-481D-4844-8AC4-095CE46B131C}" srcOrd="0" destOrd="2" presId="urn:microsoft.com/office/officeart/2005/8/layout/vList2"/>
    <dgm:cxn modelId="{D95B80E8-3789-4BF7-8149-640894CA8BD6}" srcId="{796C3CA5-7815-45A0-8295-160B63548F35}" destId="{12D9713B-CA49-4B4F-A9FD-4F84A29B948B}" srcOrd="6" destOrd="0" parTransId="{F42D41BA-8BE1-450C-8983-BC887AF12F4D}" sibTransId="{F8F4B075-19E4-4378-8D7A-F574DC5794CE}"/>
    <dgm:cxn modelId="{2F0AB1EC-523B-4A57-AFEE-462CE6B583C5}" type="presOf" srcId="{B5E64108-FFF3-477B-9872-8A410C747778}" destId="{1B3001EE-481D-4844-8AC4-095CE46B131C}" srcOrd="0" destOrd="5" presId="urn:microsoft.com/office/officeart/2005/8/layout/vList2"/>
    <dgm:cxn modelId="{8A1A35F4-DA46-4706-BD9D-BAB113CC8884}" type="presOf" srcId="{796C3CA5-7815-45A0-8295-160B63548F35}" destId="{5C26E6C2-945C-4F8F-8B73-F39DB9748D9C}" srcOrd="0" destOrd="0" presId="urn:microsoft.com/office/officeart/2005/8/layout/vList2"/>
    <dgm:cxn modelId="{F9F8C2F9-4A00-46FD-A628-1C57FD7BDF45}" srcId="{48C639BD-98DC-4D6B-A587-A3253A16BD2D}" destId="{B73A602A-6DE3-4589-AF83-D70CEB9A3F94}" srcOrd="1" destOrd="0" parTransId="{5CE2E8CD-241C-4FE3-BC34-DD93C82F4BA1}" sibTransId="{62E4A96D-8926-40B9-A1EF-035A3C4093AE}"/>
    <dgm:cxn modelId="{C05B52FF-A5E1-4337-B449-C56385501A27}" srcId="{48C639BD-98DC-4D6B-A587-A3253A16BD2D}" destId="{B5E64108-FFF3-477B-9872-8A410C747778}" srcOrd="0" destOrd="0" parTransId="{0685BFC6-3DE1-4F64-9427-12264BC9C33F}" sibTransId="{C781A915-AE66-4008-A1D8-0A4AEA14BD70}"/>
    <dgm:cxn modelId="{FB1BEF6C-4900-4C82-9A13-73ECD2277F19}" type="presParOf" srcId="{B37BBFAA-C6A2-43C7-B1C9-A084E9DE9858}" destId="{5C26E6C2-945C-4F8F-8B73-F39DB9748D9C}" srcOrd="0" destOrd="0" presId="urn:microsoft.com/office/officeart/2005/8/layout/vList2"/>
    <dgm:cxn modelId="{0ADCB597-D7EB-4273-8629-7839107A71CE}" type="presParOf" srcId="{B37BBFAA-C6A2-43C7-B1C9-A084E9DE9858}" destId="{1B3001EE-481D-4844-8AC4-095CE46B131C}" srcOrd="1"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602F864B-3D98-46DD-ACAA-1F6E75452B87}"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vi-VN"/>
        </a:p>
      </dgm:t>
    </dgm:pt>
    <dgm:pt modelId="{C6C37B22-1601-45DF-B610-CB83903CE5D3}">
      <dgm:prSet/>
      <dgm:spPr/>
      <dgm:t>
        <a:bodyPr/>
        <a:lstStyle/>
        <a:p>
          <a:r>
            <a:rPr lang="vi-VN"/>
            <a:t>Backlink hiểu một cách đơn giản nhất và theo nghĩa đen là được liên kết lại. </a:t>
          </a:r>
        </a:p>
      </dgm:t>
    </dgm:pt>
    <dgm:pt modelId="{21F63E61-E1E6-4567-81D7-49D53FA363D9}" type="parTrans" cxnId="{87C003AD-368E-4E31-8EFA-1DB971B8C43C}">
      <dgm:prSet/>
      <dgm:spPr/>
      <dgm:t>
        <a:bodyPr/>
        <a:lstStyle/>
        <a:p>
          <a:endParaRPr lang="vi-VN"/>
        </a:p>
      </dgm:t>
    </dgm:pt>
    <dgm:pt modelId="{739B8A8E-35C3-4C6D-AADB-D72DE72C8153}" type="sibTrans" cxnId="{87C003AD-368E-4E31-8EFA-1DB971B8C43C}">
      <dgm:prSet/>
      <dgm:spPr/>
      <dgm:t>
        <a:bodyPr/>
        <a:lstStyle/>
        <a:p>
          <a:endParaRPr lang="vi-VN"/>
        </a:p>
      </dgm:t>
    </dgm:pt>
    <dgm:pt modelId="{F0A7A941-7BE6-4780-8A28-384A8BC983F0}">
      <dgm:prSet/>
      <dgm:spPr/>
      <dgm:t>
        <a:bodyPr/>
        <a:lstStyle/>
        <a:p>
          <a:r>
            <a:rPr lang="vi-VN"/>
            <a:t>Hay nói cách khác Backlink là dạng liên kết từ trang web A sang trang web B và trang web B sẽ liên kết ngược lại trang web A. </a:t>
          </a:r>
        </a:p>
      </dgm:t>
    </dgm:pt>
    <dgm:pt modelId="{DDB30F3B-483A-4939-86BF-9ED530663B11}" type="parTrans" cxnId="{5DC7F4FC-39EE-4BAB-97C2-921498BBE7C1}">
      <dgm:prSet/>
      <dgm:spPr/>
      <dgm:t>
        <a:bodyPr/>
        <a:lstStyle/>
        <a:p>
          <a:endParaRPr lang="vi-VN"/>
        </a:p>
      </dgm:t>
    </dgm:pt>
    <dgm:pt modelId="{9C9E7D98-499B-4DA1-815D-6B6B0502C43E}" type="sibTrans" cxnId="{5DC7F4FC-39EE-4BAB-97C2-921498BBE7C1}">
      <dgm:prSet/>
      <dgm:spPr/>
      <dgm:t>
        <a:bodyPr/>
        <a:lstStyle/>
        <a:p>
          <a:endParaRPr lang="vi-VN"/>
        </a:p>
      </dgm:t>
    </dgm:pt>
    <dgm:pt modelId="{BACCE46D-A793-4B25-ACEC-B9FB388C3E7B}">
      <dgm:prSet/>
      <dgm:spPr/>
      <dgm:t>
        <a:bodyPr/>
        <a:lstStyle/>
        <a:p>
          <a:r>
            <a:rPr lang="vi-VN"/>
            <a:t>Backlink là một trong những cách đơn giản nhất để tăng thêm traffic cho trang web của bạn. Và nó cũng đóng một vai trò quan trọng trong quá trình tối ưu hóa công cụ tìm kiếm và tăng PageRank của bạn với Google.</a:t>
          </a:r>
        </a:p>
      </dgm:t>
    </dgm:pt>
    <dgm:pt modelId="{01E08EFF-C583-4B90-94ED-2C902F4BA79E}" type="parTrans" cxnId="{A0A2ED3B-D216-48F4-937E-E059576D9D13}">
      <dgm:prSet/>
      <dgm:spPr/>
      <dgm:t>
        <a:bodyPr/>
        <a:lstStyle/>
        <a:p>
          <a:endParaRPr lang="vi-VN"/>
        </a:p>
      </dgm:t>
    </dgm:pt>
    <dgm:pt modelId="{7DD38427-F93A-4649-9775-384B37D9B40F}" type="sibTrans" cxnId="{A0A2ED3B-D216-48F4-937E-E059576D9D13}">
      <dgm:prSet/>
      <dgm:spPr/>
      <dgm:t>
        <a:bodyPr/>
        <a:lstStyle/>
        <a:p>
          <a:endParaRPr lang="vi-VN"/>
        </a:p>
      </dgm:t>
    </dgm:pt>
    <dgm:pt modelId="{2F09BB4C-9A98-49F7-B4C7-632906F3A3DD}" type="pres">
      <dgm:prSet presAssocID="{602F864B-3D98-46DD-ACAA-1F6E75452B87}" presName="linear" presStyleCnt="0">
        <dgm:presLayoutVars>
          <dgm:animLvl val="lvl"/>
          <dgm:resizeHandles val="exact"/>
        </dgm:presLayoutVars>
      </dgm:prSet>
      <dgm:spPr/>
    </dgm:pt>
    <dgm:pt modelId="{6481E07F-8826-4690-8B2B-7B8B74CD8491}" type="pres">
      <dgm:prSet presAssocID="{C6C37B22-1601-45DF-B610-CB83903CE5D3}" presName="parentText" presStyleLbl="node1" presStyleIdx="0" presStyleCnt="3">
        <dgm:presLayoutVars>
          <dgm:chMax val="0"/>
          <dgm:bulletEnabled val="1"/>
        </dgm:presLayoutVars>
      </dgm:prSet>
      <dgm:spPr/>
    </dgm:pt>
    <dgm:pt modelId="{80E1B3F0-53EC-4C96-B55A-470B4A5EDD61}" type="pres">
      <dgm:prSet presAssocID="{739B8A8E-35C3-4C6D-AADB-D72DE72C8153}" presName="spacer" presStyleCnt="0"/>
      <dgm:spPr/>
    </dgm:pt>
    <dgm:pt modelId="{27A65F8C-222F-4324-B8FD-9EE00499FA88}" type="pres">
      <dgm:prSet presAssocID="{F0A7A941-7BE6-4780-8A28-384A8BC983F0}" presName="parentText" presStyleLbl="node1" presStyleIdx="1" presStyleCnt="3">
        <dgm:presLayoutVars>
          <dgm:chMax val="0"/>
          <dgm:bulletEnabled val="1"/>
        </dgm:presLayoutVars>
      </dgm:prSet>
      <dgm:spPr/>
    </dgm:pt>
    <dgm:pt modelId="{041F2ED2-7677-42AA-8AFA-0463F2E76A7A}" type="pres">
      <dgm:prSet presAssocID="{9C9E7D98-499B-4DA1-815D-6B6B0502C43E}" presName="spacer" presStyleCnt="0"/>
      <dgm:spPr/>
    </dgm:pt>
    <dgm:pt modelId="{41FFCE87-3C2A-4209-BAB3-5104DE1A5AEF}" type="pres">
      <dgm:prSet presAssocID="{BACCE46D-A793-4B25-ACEC-B9FB388C3E7B}" presName="parentText" presStyleLbl="node1" presStyleIdx="2" presStyleCnt="3">
        <dgm:presLayoutVars>
          <dgm:chMax val="0"/>
          <dgm:bulletEnabled val="1"/>
        </dgm:presLayoutVars>
      </dgm:prSet>
      <dgm:spPr/>
    </dgm:pt>
  </dgm:ptLst>
  <dgm:cxnLst>
    <dgm:cxn modelId="{80EA3514-BBCD-4235-98BC-2F7E22A91143}" type="presOf" srcId="{C6C37B22-1601-45DF-B610-CB83903CE5D3}" destId="{6481E07F-8826-4690-8B2B-7B8B74CD8491}" srcOrd="0" destOrd="0" presId="urn:microsoft.com/office/officeart/2005/8/layout/vList2"/>
    <dgm:cxn modelId="{86D64815-BB60-435F-B987-B17206014C22}" type="presOf" srcId="{BACCE46D-A793-4B25-ACEC-B9FB388C3E7B}" destId="{41FFCE87-3C2A-4209-BAB3-5104DE1A5AEF}" srcOrd="0" destOrd="0" presId="urn:microsoft.com/office/officeart/2005/8/layout/vList2"/>
    <dgm:cxn modelId="{A0A2ED3B-D216-48F4-937E-E059576D9D13}" srcId="{602F864B-3D98-46DD-ACAA-1F6E75452B87}" destId="{BACCE46D-A793-4B25-ACEC-B9FB388C3E7B}" srcOrd="2" destOrd="0" parTransId="{01E08EFF-C583-4B90-94ED-2C902F4BA79E}" sibTransId="{7DD38427-F93A-4649-9775-384B37D9B40F}"/>
    <dgm:cxn modelId="{CBB42D84-C862-422B-A69A-93BCDC961F82}" type="presOf" srcId="{F0A7A941-7BE6-4780-8A28-384A8BC983F0}" destId="{27A65F8C-222F-4324-B8FD-9EE00499FA88}" srcOrd="0" destOrd="0" presId="urn:microsoft.com/office/officeart/2005/8/layout/vList2"/>
    <dgm:cxn modelId="{87C003AD-368E-4E31-8EFA-1DB971B8C43C}" srcId="{602F864B-3D98-46DD-ACAA-1F6E75452B87}" destId="{C6C37B22-1601-45DF-B610-CB83903CE5D3}" srcOrd="0" destOrd="0" parTransId="{21F63E61-E1E6-4567-81D7-49D53FA363D9}" sibTransId="{739B8A8E-35C3-4C6D-AADB-D72DE72C8153}"/>
    <dgm:cxn modelId="{97B0B3DE-1166-47AB-A983-65BFFB1D1CC3}" type="presOf" srcId="{602F864B-3D98-46DD-ACAA-1F6E75452B87}" destId="{2F09BB4C-9A98-49F7-B4C7-632906F3A3DD}" srcOrd="0" destOrd="0" presId="urn:microsoft.com/office/officeart/2005/8/layout/vList2"/>
    <dgm:cxn modelId="{5DC7F4FC-39EE-4BAB-97C2-921498BBE7C1}" srcId="{602F864B-3D98-46DD-ACAA-1F6E75452B87}" destId="{F0A7A941-7BE6-4780-8A28-384A8BC983F0}" srcOrd="1" destOrd="0" parTransId="{DDB30F3B-483A-4939-86BF-9ED530663B11}" sibTransId="{9C9E7D98-499B-4DA1-815D-6B6B0502C43E}"/>
    <dgm:cxn modelId="{B7A02A76-9BE9-47BF-86B3-6F7A6322096C}" type="presParOf" srcId="{2F09BB4C-9A98-49F7-B4C7-632906F3A3DD}" destId="{6481E07F-8826-4690-8B2B-7B8B74CD8491}" srcOrd="0" destOrd="0" presId="urn:microsoft.com/office/officeart/2005/8/layout/vList2"/>
    <dgm:cxn modelId="{5B844156-3371-40BB-97A7-274357D2EF64}" type="presParOf" srcId="{2F09BB4C-9A98-49F7-B4C7-632906F3A3DD}" destId="{80E1B3F0-53EC-4C96-B55A-470B4A5EDD61}" srcOrd="1" destOrd="0" presId="urn:microsoft.com/office/officeart/2005/8/layout/vList2"/>
    <dgm:cxn modelId="{5E272882-D8AB-4ADB-88C4-7A0EB5706856}" type="presParOf" srcId="{2F09BB4C-9A98-49F7-B4C7-632906F3A3DD}" destId="{27A65F8C-222F-4324-B8FD-9EE00499FA88}" srcOrd="2" destOrd="0" presId="urn:microsoft.com/office/officeart/2005/8/layout/vList2"/>
    <dgm:cxn modelId="{B29282A3-9739-4BA2-B837-F4743456B21F}" type="presParOf" srcId="{2F09BB4C-9A98-49F7-B4C7-632906F3A3DD}" destId="{041F2ED2-7677-42AA-8AFA-0463F2E76A7A}" srcOrd="3" destOrd="0" presId="urn:microsoft.com/office/officeart/2005/8/layout/vList2"/>
    <dgm:cxn modelId="{85E4BF7D-8962-4CFB-91B0-389C5666C94B}" type="presParOf" srcId="{2F09BB4C-9A98-49F7-B4C7-632906F3A3DD}" destId="{41FFCE87-3C2A-4209-BAB3-5104DE1A5AEF}"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87051A8-CF81-41D3-B0F0-1E477D60D053}"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vi-VN"/>
        </a:p>
      </dgm:t>
    </dgm:pt>
    <dgm:pt modelId="{ACA506BA-EFF3-46EB-A965-622958379D68}">
      <dgm:prSet/>
      <dgm:spPr/>
      <dgm:t>
        <a:bodyPr/>
        <a:lstStyle/>
        <a:p>
          <a:r>
            <a:rPr lang="vi-VN" dirty="0"/>
            <a:t>Là một dạng text đặc biệt không phải là HTML hay một loại nào khác. Nó giúp cho các webmaster linh hoạt hơn trong việc cho hay không cho bot của các công cụ tìm kiếm(SE) đánh chỉ mục(index) một khu vực nào đó trong website của bạn.</a:t>
          </a:r>
        </a:p>
      </dgm:t>
    </dgm:pt>
    <dgm:pt modelId="{BE11614A-E173-4844-8614-6BAC7E103213}" type="parTrans" cxnId="{F3A52D72-0A05-4A13-A7D3-8DADC6571EB5}">
      <dgm:prSet/>
      <dgm:spPr/>
      <dgm:t>
        <a:bodyPr/>
        <a:lstStyle/>
        <a:p>
          <a:endParaRPr lang="vi-VN"/>
        </a:p>
      </dgm:t>
    </dgm:pt>
    <dgm:pt modelId="{09490C3D-2A62-4945-8E52-792C5564660A}" type="sibTrans" cxnId="{F3A52D72-0A05-4A13-A7D3-8DADC6571EB5}">
      <dgm:prSet/>
      <dgm:spPr/>
      <dgm:t>
        <a:bodyPr/>
        <a:lstStyle/>
        <a:p>
          <a:endParaRPr lang="vi-VN"/>
        </a:p>
      </dgm:t>
    </dgm:pt>
    <dgm:pt modelId="{9B91D99E-4904-4956-86CC-D015783D4900}" type="pres">
      <dgm:prSet presAssocID="{E87051A8-CF81-41D3-B0F0-1E477D60D053}" presName="linear" presStyleCnt="0">
        <dgm:presLayoutVars>
          <dgm:animLvl val="lvl"/>
          <dgm:resizeHandles val="exact"/>
        </dgm:presLayoutVars>
      </dgm:prSet>
      <dgm:spPr/>
    </dgm:pt>
    <dgm:pt modelId="{0B4869E7-7BBF-4EAD-BC45-698872B24751}" type="pres">
      <dgm:prSet presAssocID="{ACA506BA-EFF3-46EB-A965-622958379D68}" presName="parentText" presStyleLbl="node1" presStyleIdx="0" presStyleCnt="1">
        <dgm:presLayoutVars>
          <dgm:chMax val="0"/>
          <dgm:bulletEnabled val="1"/>
        </dgm:presLayoutVars>
      </dgm:prSet>
      <dgm:spPr/>
    </dgm:pt>
  </dgm:ptLst>
  <dgm:cxnLst>
    <dgm:cxn modelId="{6D83FE00-FD5E-49C6-8081-20A7C74308AA}" type="presOf" srcId="{ACA506BA-EFF3-46EB-A965-622958379D68}" destId="{0B4869E7-7BBF-4EAD-BC45-698872B24751}" srcOrd="0" destOrd="0" presId="urn:microsoft.com/office/officeart/2005/8/layout/vList2"/>
    <dgm:cxn modelId="{EC60223F-6833-44A5-B676-1AFEBB2BF57F}" type="presOf" srcId="{E87051A8-CF81-41D3-B0F0-1E477D60D053}" destId="{9B91D99E-4904-4956-86CC-D015783D4900}" srcOrd="0" destOrd="0" presId="urn:microsoft.com/office/officeart/2005/8/layout/vList2"/>
    <dgm:cxn modelId="{F3A52D72-0A05-4A13-A7D3-8DADC6571EB5}" srcId="{E87051A8-CF81-41D3-B0F0-1E477D60D053}" destId="{ACA506BA-EFF3-46EB-A965-622958379D68}" srcOrd="0" destOrd="0" parTransId="{BE11614A-E173-4844-8614-6BAC7E103213}" sibTransId="{09490C3D-2A62-4945-8E52-792C5564660A}"/>
    <dgm:cxn modelId="{42530454-7F77-4A20-8658-9141DD81EBE3}" type="presParOf" srcId="{9B91D99E-4904-4956-86CC-D015783D4900}" destId="{0B4869E7-7BBF-4EAD-BC45-698872B24751}"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08FBDABC-892E-45C8-90B8-B46253A67BFC}"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vi-VN"/>
        </a:p>
      </dgm:t>
    </dgm:pt>
    <dgm:pt modelId="{F76AC0C0-BD55-4A86-9A76-1C5CC5894143}">
      <dgm:prSet/>
      <dgm:spPr/>
      <dgm:t>
        <a:bodyPr/>
        <a:lstStyle/>
        <a:p>
          <a:r>
            <a:rPr lang="vi-VN"/>
            <a:t>Sitemap (sơ đồ của một website) là tập tin văn bản có chứa tất cả các URL (đường dẫn) của một website. Nó cũng có thể chứa các siêu dữ liệu về mỗi URL, thông báo cho bạn khi nó mới được cập nhật.</a:t>
          </a:r>
        </a:p>
      </dgm:t>
    </dgm:pt>
    <dgm:pt modelId="{A475AE44-9BC2-42FC-B6F2-63F0C6C80B59}" type="parTrans" cxnId="{721AA69B-F6A6-4A31-98AE-881BAAA2E484}">
      <dgm:prSet/>
      <dgm:spPr/>
      <dgm:t>
        <a:bodyPr/>
        <a:lstStyle/>
        <a:p>
          <a:endParaRPr lang="vi-VN"/>
        </a:p>
      </dgm:t>
    </dgm:pt>
    <dgm:pt modelId="{6C58057F-033E-400C-ADFD-4788CA90A447}" type="sibTrans" cxnId="{721AA69B-F6A6-4A31-98AE-881BAAA2E484}">
      <dgm:prSet/>
      <dgm:spPr/>
      <dgm:t>
        <a:bodyPr/>
        <a:lstStyle/>
        <a:p>
          <a:endParaRPr lang="vi-VN"/>
        </a:p>
      </dgm:t>
    </dgm:pt>
    <dgm:pt modelId="{72D69575-760F-4154-88AC-00EF29C30F32}">
      <dgm:prSet/>
      <dgm:spPr/>
      <dgm:t>
        <a:bodyPr/>
        <a:lstStyle/>
        <a:p>
          <a:r>
            <a:rPr lang="vi-VN"/>
            <a:t>Nó hướng dẫn cho các công cụ tìm kiếm thu thập thông tin của website một cách hiệu quả và cập nhật những thay đổi trên website của bạn, như là thêm một trang mới hoặc thay đổi trang web hiện tại.</a:t>
          </a:r>
        </a:p>
      </dgm:t>
    </dgm:pt>
    <dgm:pt modelId="{9755FBF9-A131-4D4D-BB3D-21665D2CBD21}" type="parTrans" cxnId="{553E2F64-ECD7-4725-8926-B990D085BA3B}">
      <dgm:prSet/>
      <dgm:spPr/>
      <dgm:t>
        <a:bodyPr/>
        <a:lstStyle/>
        <a:p>
          <a:endParaRPr lang="vi-VN"/>
        </a:p>
      </dgm:t>
    </dgm:pt>
    <dgm:pt modelId="{73260FC3-887E-49ED-A090-972DB6986B1A}" type="sibTrans" cxnId="{553E2F64-ECD7-4725-8926-B990D085BA3B}">
      <dgm:prSet/>
      <dgm:spPr/>
      <dgm:t>
        <a:bodyPr/>
        <a:lstStyle/>
        <a:p>
          <a:endParaRPr lang="vi-VN"/>
        </a:p>
      </dgm:t>
    </dgm:pt>
    <dgm:pt modelId="{9B83FC56-385E-4731-8518-DDED37D928BF}" type="pres">
      <dgm:prSet presAssocID="{08FBDABC-892E-45C8-90B8-B46253A67BFC}" presName="linear" presStyleCnt="0">
        <dgm:presLayoutVars>
          <dgm:animLvl val="lvl"/>
          <dgm:resizeHandles val="exact"/>
        </dgm:presLayoutVars>
      </dgm:prSet>
      <dgm:spPr/>
    </dgm:pt>
    <dgm:pt modelId="{9EFA5C24-9304-4DCD-A607-0B5C1E179CAF}" type="pres">
      <dgm:prSet presAssocID="{F76AC0C0-BD55-4A86-9A76-1C5CC5894143}" presName="parentText" presStyleLbl="node1" presStyleIdx="0" presStyleCnt="2">
        <dgm:presLayoutVars>
          <dgm:chMax val="0"/>
          <dgm:bulletEnabled val="1"/>
        </dgm:presLayoutVars>
      </dgm:prSet>
      <dgm:spPr/>
    </dgm:pt>
    <dgm:pt modelId="{C81397EC-9E9A-452C-AC0D-5B2EE4B32479}" type="pres">
      <dgm:prSet presAssocID="{6C58057F-033E-400C-ADFD-4788CA90A447}" presName="spacer" presStyleCnt="0"/>
      <dgm:spPr/>
    </dgm:pt>
    <dgm:pt modelId="{719DBD85-6000-47E8-82DC-CB6459EF0DEE}" type="pres">
      <dgm:prSet presAssocID="{72D69575-760F-4154-88AC-00EF29C30F32}" presName="parentText" presStyleLbl="node1" presStyleIdx="1" presStyleCnt="2">
        <dgm:presLayoutVars>
          <dgm:chMax val="0"/>
          <dgm:bulletEnabled val="1"/>
        </dgm:presLayoutVars>
      </dgm:prSet>
      <dgm:spPr/>
    </dgm:pt>
  </dgm:ptLst>
  <dgm:cxnLst>
    <dgm:cxn modelId="{FF230040-5EBB-42AE-94B2-AAD37DC2C07F}" type="presOf" srcId="{F76AC0C0-BD55-4A86-9A76-1C5CC5894143}" destId="{9EFA5C24-9304-4DCD-A607-0B5C1E179CAF}" srcOrd="0" destOrd="0" presId="urn:microsoft.com/office/officeart/2005/8/layout/vList2"/>
    <dgm:cxn modelId="{553E2F64-ECD7-4725-8926-B990D085BA3B}" srcId="{08FBDABC-892E-45C8-90B8-B46253A67BFC}" destId="{72D69575-760F-4154-88AC-00EF29C30F32}" srcOrd="1" destOrd="0" parTransId="{9755FBF9-A131-4D4D-BB3D-21665D2CBD21}" sibTransId="{73260FC3-887E-49ED-A090-972DB6986B1A}"/>
    <dgm:cxn modelId="{EAE1997A-79CE-41FE-93B5-F3C8D37A8B46}" type="presOf" srcId="{08FBDABC-892E-45C8-90B8-B46253A67BFC}" destId="{9B83FC56-385E-4731-8518-DDED37D928BF}" srcOrd="0" destOrd="0" presId="urn:microsoft.com/office/officeart/2005/8/layout/vList2"/>
    <dgm:cxn modelId="{721AA69B-F6A6-4A31-98AE-881BAAA2E484}" srcId="{08FBDABC-892E-45C8-90B8-B46253A67BFC}" destId="{F76AC0C0-BD55-4A86-9A76-1C5CC5894143}" srcOrd="0" destOrd="0" parTransId="{A475AE44-9BC2-42FC-B6F2-63F0C6C80B59}" sibTransId="{6C58057F-033E-400C-ADFD-4788CA90A447}"/>
    <dgm:cxn modelId="{D7637D9F-DF3E-41AD-8116-435537AAF0D1}" type="presOf" srcId="{72D69575-760F-4154-88AC-00EF29C30F32}" destId="{719DBD85-6000-47E8-82DC-CB6459EF0DEE}" srcOrd="0" destOrd="0" presId="urn:microsoft.com/office/officeart/2005/8/layout/vList2"/>
    <dgm:cxn modelId="{D0B74F12-F08B-4864-BD42-A86458538EA9}" type="presParOf" srcId="{9B83FC56-385E-4731-8518-DDED37D928BF}" destId="{9EFA5C24-9304-4DCD-A607-0B5C1E179CAF}" srcOrd="0" destOrd="0" presId="urn:microsoft.com/office/officeart/2005/8/layout/vList2"/>
    <dgm:cxn modelId="{AFA0B1E0-6E4B-4A1F-BD1A-BDC37985EC3E}" type="presParOf" srcId="{9B83FC56-385E-4731-8518-DDED37D928BF}" destId="{C81397EC-9E9A-452C-AC0D-5B2EE4B32479}" srcOrd="1" destOrd="0" presId="urn:microsoft.com/office/officeart/2005/8/layout/vList2"/>
    <dgm:cxn modelId="{D02A0D2A-EB8D-4BDB-BA41-E053AA8A6E49}" type="presParOf" srcId="{9B83FC56-385E-4731-8518-DDED37D928BF}" destId="{719DBD85-6000-47E8-82DC-CB6459EF0DE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9E4FC9BD-716D-4B9F-8A2A-E768995B9B5E}"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vi-VN"/>
        </a:p>
      </dgm:t>
    </dgm:pt>
    <dgm:pt modelId="{213BE863-E8E0-4C23-B89C-71E186A2491E}">
      <dgm:prSet/>
      <dgm:spPr/>
      <dgm:t>
        <a:bodyPr/>
        <a:lstStyle/>
        <a:p>
          <a:r>
            <a:rPr lang="vi-VN" dirty="0"/>
            <a:t>Thẻ title là một phần tử của HTML chỉ định tiêu đề của trang web. Thẻ tiêu đề được hiển thị trên các trang kết quả của công cụ tìm kiếm dưới dạng tiêu đề có thể click link</a:t>
          </a:r>
        </a:p>
      </dgm:t>
    </dgm:pt>
    <dgm:pt modelId="{F506144A-4EB0-476D-87F3-6CC0032C4544}" type="parTrans" cxnId="{4A5EFD9C-8643-47DE-9762-5BEE9200D4E0}">
      <dgm:prSet/>
      <dgm:spPr/>
      <dgm:t>
        <a:bodyPr/>
        <a:lstStyle/>
        <a:p>
          <a:endParaRPr lang="vi-VN"/>
        </a:p>
      </dgm:t>
    </dgm:pt>
    <dgm:pt modelId="{B8A2B88B-6D31-41B8-9099-67EC97991A42}" type="sibTrans" cxnId="{4A5EFD9C-8643-47DE-9762-5BEE9200D4E0}">
      <dgm:prSet/>
      <dgm:spPr/>
      <dgm:t>
        <a:bodyPr/>
        <a:lstStyle/>
        <a:p>
          <a:endParaRPr lang="vi-VN"/>
        </a:p>
      </dgm:t>
    </dgm:pt>
    <dgm:pt modelId="{C3654211-35DD-4123-8F4D-A050DB390654}">
      <dgm:prSet/>
      <dgm:spPr/>
      <dgm:t>
        <a:bodyPr/>
        <a:lstStyle/>
        <a:p>
          <a:r>
            <a:rPr lang="vi-VN"/>
            <a:t>Thẻ tiêu đề của một trang web như là một mô tả chính xác và ngắn gọn về nội dung của một trang.</a:t>
          </a:r>
        </a:p>
      </dgm:t>
    </dgm:pt>
    <dgm:pt modelId="{7FEDFF95-20BF-4956-ADB9-EDC98DE17090}" type="parTrans" cxnId="{FCE33D4A-C991-49EB-AA56-4CF7B96516E6}">
      <dgm:prSet/>
      <dgm:spPr/>
      <dgm:t>
        <a:bodyPr/>
        <a:lstStyle/>
        <a:p>
          <a:endParaRPr lang="vi-VN"/>
        </a:p>
      </dgm:t>
    </dgm:pt>
    <dgm:pt modelId="{13562671-AB8F-49FE-BF4D-45AB977CE65A}" type="sibTrans" cxnId="{FCE33D4A-C991-49EB-AA56-4CF7B96516E6}">
      <dgm:prSet/>
      <dgm:spPr/>
      <dgm:t>
        <a:bodyPr/>
        <a:lstStyle/>
        <a:p>
          <a:endParaRPr lang="vi-VN"/>
        </a:p>
      </dgm:t>
    </dgm:pt>
    <dgm:pt modelId="{3E41BF2A-2A20-4EE3-838A-5C273B23909E}" type="pres">
      <dgm:prSet presAssocID="{9E4FC9BD-716D-4B9F-8A2A-E768995B9B5E}" presName="linear" presStyleCnt="0">
        <dgm:presLayoutVars>
          <dgm:animLvl val="lvl"/>
          <dgm:resizeHandles val="exact"/>
        </dgm:presLayoutVars>
      </dgm:prSet>
      <dgm:spPr/>
    </dgm:pt>
    <dgm:pt modelId="{3D3014F4-66B7-478E-81E8-08B8746DA5D6}" type="pres">
      <dgm:prSet presAssocID="{213BE863-E8E0-4C23-B89C-71E186A2491E}" presName="parentText" presStyleLbl="node1" presStyleIdx="0" presStyleCnt="2">
        <dgm:presLayoutVars>
          <dgm:chMax val="0"/>
          <dgm:bulletEnabled val="1"/>
        </dgm:presLayoutVars>
      </dgm:prSet>
      <dgm:spPr/>
    </dgm:pt>
    <dgm:pt modelId="{F21F0800-3A48-4D85-8805-0D3D3F1EF014}" type="pres">
      <dgm:prSet presAssocID="{B8A2B88B-6D31-41B8-9099-67EC97991A42}" presName="spacer" presStyleCnt="0"/>
      <dgm:spPr/>
    </dgm:pt>
    <dgm:pt modelId="{F10D21D0-DA43-41CD-9E36-48E78F3B30F2}" type="pres">
      <dgm:prSet presAssocID="{C3654211-35DD-4123-8F4D-A050DB390654}" presName="parentText" presStyleLbl="node1" presStyleIdx="1" presStyleCnt="2">
        <dgm:presLayoutVars>
          <dgm:chMax val="0"/>
          <dgm:bulletEnabled val="1"/>
        </dgm:presLayoutVars>
      </dgm:prSet>
      <dgm:spPr/>
    </dgm:pt>
  </dgm:ptLst>
  <dgm:cxnLst>
    <dgm:cxn modelId="{58530413-44E8-466C-A7A3-9190C3893A00}" type="presOf" srcId="{213BE863-E8E0-4C23-B89C-71E186A2491E}" destId="{3D3014F4-66B7-478E-81E8-08B8746DA5D6}" srcOrd="0" destOrd="0" presId="urn:microsoft.com/office/officeart/2005/8/layout/vList2"/>
    <dgm:cxn modelId="{FCE33D4A-C991-49EB-AA56-4CF7B96516E6}" srcId="{9E4FC9BD-716D-4B9F-8A2A-E768995B9B5E}" destId="{C3654211-35DD-4123-8F4D-A050DB390654}" srcOrd="1" destOrd="0" parTransId="{7FEDFF95-20BF-4956-ADB9-EDC98DE17090}" sibTransId="{13562671-AB8F-49FE-BF4D-45AB977CE65A}"/>
    <dgm:cxn modelId="{8915F978-F217-4D26-B2CC-2EA73AE771D5}" type="presOf" srcId="{C3654211-35DD-4123-8F4D-A050DB390654}" destId="{F10D21D0-DA43-41CD-9E36-48E78F3B30F2}" srcOrd="0" destOrd="0" presId="urn:microsoft.com/office/officeart/2005/8/layout/vList2"/>
    <dgm:cxn modelId="{4A5EFD9C-8643-47DE-9762-5BEE9200D4E0}" srcId="{9E4FC9BD-716D-4B9F-8A2A-E768995B9B5E}" destId="{213BE863-E8E0-4C23-B89C-71E186A2491E}" srcOrd="0" destOrd="0" parTransId="{F506144A-4EB0-476D-87F3-6CC0032C4544}" sibTransId="{B8A2B88B-6D31-41B8-9099-67EC97991A42}"/>
    <dgm:cxn modelId="{B6FE61D5-3256-4C31-8C27-CA5EABD9624C}" type="presOf" srcId="{9E4FC9BD-716D-4B9F-8A2A-E768995B9B5E}" destId="{3E41BF2A-2A20-4EE3-838A-5C273B23909E}" srcOrd="0" destOrd="0" presId="urn:microsoft.com/office/officeart/2005/8/layout/vList2"/>
    <dgm:cxn modelId="{B16C2C95-98FC-4954-8983-1CD317A15365}" type="presParOf" srcId="{3E41BF2A-2A20-4EE3-838A-5C273B23909E}" destId="{3D3014F4-66B7-478E-81E8-08B8746DA5D6}" srcOrd="0" destOrd="0" presId="urn:microsoft.com/office/officeart/2005/8/layout/vList2"/>
    <dgm:cxn modelId="{BDB2DCE4-BDB6-4DA4-AE8E-9A0323772C0C}" type="presParOf" srcId="{3E41BF2A-2A20-4EE3-838A-5C273B23909E}" destId="{F21F0800-3A48-4D85-8805-0D3D3F1EF014}" srcOrd="1" destOrd="0" presId="urn:microsoft.com/office/officeart/2005/8/layout/vList2"/>
    <dgm:cxn modelId="{667B8BDC-28DC-4996-B428-2424622EC639}" type="presParOf" srcId="{3E41BF2A-2A20-4EE3-838A-5C273B23909E}" destId="{F10D21D0-DA43-41CD-9E36-48E78F3B30F2}"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333A4B41-E404-471C-A4FF-AC7AA931445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vi-VN"/>
        </a:p>
      </dgm:t>
    </dgm:pt>
    <dgm:pt modelId="{2F9C1EA5-B35A-47A2-A568-394167C44826}">
      <dgm:prSet/>
      <dgm:spPr/>
      <dgm:t>
        <a:bodyPr/>
        <a:lstStyle/>
        <a:p>
          <a:r>
            <a:rPr lang="vi-VN"/>
            <a:t>Meta Description là một đoạn mô tả có tối đa khoảng 155 ký tự – là một thẻ trong HTML dùng để tóm tắt nội dung của một bài viết. </a:t>
          </a:r>
        </a:p>
      </dgm:t>
    </dgm:pt>
    <dgm:pt modelId="{69A67969-C0DE-49BF-B18F-BB6F12BED63A}" type="parTrans" cxnId="{6883326D-BB1E-49C1-BAA1-E735DDADC150}">
      <dgm:prSet/>
      <dgm:spPr/>
      <dgm:t>
        <a:bodyPr/>
        <a:lstStyle/>
        <a:p>
          <a:endParaRPr lang="vi-VN"/>
        </a:p>
      </dgm:t>
    </dgm:pt>
    <dgm:pt modelId="{9FB0A637-F3DA-43FF-B10C-57DDC7EAC9EF}" type="sibTrans" cxnId="{6883326D-BB1E-49C1-BAA1-E735DDADC150}">
      <dgm:prSet/>
      <dgm:spPr/>
      <dgm:t>
        <a:bodyPr/>
        <a:lstStyle/>
        <a:p>
          <a:endParaRPr lang="vi-VN"/>
        </a:p>
      </dgm:t>
    </dgm:pt>
    <dgm:pt modelId="{2561B48C-A19B-4E14-98F3-CFFCAB7DB88F}">
      <dgm:prSet/>
      <dgm:spPr>
        <a:solidFill>
          <a:schemeClr val="tx1">
            <a:lumMod val="65000"/>
            <a:lumOff val="35000"/>
          </a:schemeClr>
        </a:solidFill>
      </dgm:spPr>
      <dgm:t>
        <a:bodyPr/>
        <a:lstStyle/>
        <a:p>
          <a:r>
            <a:rPr lang="vi-VN"/>
            <a:t>Các công cụ tìm kiếm hiển thị Meta Description trong kết quả tìm kiếm khi cụm từ tìm kiếm nằm trong mô tả, vì vậy tối ưu hóa Meta Description là rất quan trọng đối với SEO Onpage.</a:t>
          </a:r>
        </a:p>
      </dgm:t>
    </dgm:pt>
    <dgm:pt modelId="{E5954D2D-149D-43CE-B7DD-DA9C6BE018FB}" type="parTrans" cxnId="{52B3BD8C-EB5F-4D08-B06C-99054AC4CB1E}">
      <dgm:prSet/>
      <dgm:spPr/>
      <dgm:t>
        <a:bodyPr/>
        <a:lstStyle/>
        <a:p>
          <a:endParaRPr lang="vi-VN"/>
        </a:p>
      </dgm:t>
    </dgm:pt>
    <dgm:pt modelId="{44EAC88D-351F-4A4D-87DF-633A1853217D}" type="sibTrans" cxnId="{52B3BD8C-EB5F-4D08-B06C-99054AC4CB1E}">
      <dgm:prSet/>
      <dgm:spPr/>
      <dgm:t>
        <a:bodyPr/>
        <a:lstStyle/>
        <a:p>
          <a:endParaRPr lang="vi-VN"/>
        </a:p>
      </dgm:t>
    </dgm:pt>
    <dgm:pt modelId="{A9B7C69E-2BB8-48CB-9C92-B455052DA09F}" type="pres">
      <dgm:prSet presAssocID="{333A4B41-E404-471C-A4FF-AC7AA9314457}" presName="linear" presStyleCnt="0">
        <dgm:presLayoutVars>
          <dgm:animLvl val="lvl"/>
          <dgm:resizeHandles val="exact"/>
        </dgm:presLayoutVars>
      </dgm:prSet>
      <dgm:spPr/>
    </dgm:pt>
    <dgm:pt modelId="{1E1247DF-720E-4102-8498-1FF6280EF994}" type="pres">
      <dgm:prSet presAssocID="{2F9C1EA5-B35A-47A2-A568-394167C44826}" presName="parentText" presStyleLbl="node1" presStyleIdx="0" presStyleCnt="2">
        <dgm:presLayoutVars>
          <dgm:chMax val="0"/>
          <dgm:bulletEnabled val="1"/>
        </dgm:presLayoutVars>
      </dgm:prSet>
      <dgm:spPr/>
    </dgm:pt>
    <dgm:pt modelId="{33668F23-0312-438A-8336-3C9404A0AB4C}" type="pres">
      <dgm:prSet presAssocID="{9FB0A637-F3DA-43FF-B10C-57DDC7EAC9EF}" presName="spacer" presStyleCnt="0"/>
      <dgm:spPr/>
    </dgm:pt>
    <dgm:pt modelId="{44B82DA7-D035-460E-9EDF-E73902C8154F}" type="pres">
      <dgm:prSet presAssocID="{2561B48C-A19B-4E14-98F3-CFFCAB7DB88F}" presName="parentText" presStyleLbl="node1" presStyleIdx="1" presStyleCnt="2">
        <dgm:presLayoutVars>
          <dgm:chMax val="0"/>
          <dgm:bulletEnabled val="1"/>
        </dgm:presLayoutVars>
      </dgm:prSet>
      <dgm:spPr/>
    </dgm:pt>
  </dgm:ptLst>
  <dgm:cxnLst>
    <dgm:cxn modelId="{444A9D38-F3DF-4CDB-A284-B1B9D7A5994E}" type="presOf" srcId="{2561B48C-A19B-4E14-98F3-CFFCAB7DB88F}" destId="{44B82DA7-D035-460E-9EDF-E73902C8154F}" srcOrd="0" destOrd="0" presId="urn:microsoft.com/office/officeart/2005/8/layout/vList2"/>
    <dgm:cxn modelId="{6883326D-BB1E-49C1-BAA1-E735DDADC150}" srcId="{333A4B41-E404-471C-A4FF-AC7AA9314457}" destId="{2F9C1EA5-B35A-47A2-A568-394167C44826}" srcOrd="0" destOrd="0" parTransId="{69A67969-C0DE-49BF-B18F-BB6F12BED63A}" sibTransId="{9FB0A637-F3DA-43FF-B10C-57DDC7EAC9EF}"/>
    <dgm:cxn modelId="{8A1CC155-E1AA-4783-9328-4613AEBDDB5C}" type="presOf" srcId="{333A4B41-E404-471C-A4FF-AC7AA9314457}" destId="{A9B7C69E-2BB8-48CB-9C92-B455052DA09F}" srcOrd="0" destOrd="0" presId="urn:microsoft.com/office/officeart/2005/8/layout/vList2"/>
    <dgm:cxn modelId="{8B17B081-B1E3-4B4A-AD01-4EF3FBE9A46A}" type="presOf" srcId="{2F9C1EA5-B35A-47A2-A568-394167C44826}" destId="{1E1247DF-720E-4102-8498-1FF6280EF994}" srcOrd="0" destOrd="0" presId="urn:microsoft.com/office/officeart/2005/8/layout/vList2"/>
    <dgm:cxn modelId="{52B3BD8C-EB5F-4D08-B06C-99054AC4CB1E}" srcId="{333A4B41-E404-471C-A4FF-AC7AA9314457}" destId="{2561B48C-A19B-4E14-98F3-CFFCAB7DB88F}" srcOrd="1" destOrd="0" parTransId="{E5954D2D-149D-43CE-B7DD-DA9C6BE018FB}" sibTransId="{44EAC88D-351F-4A4D-87DF-633A1853217D}"/>
    <dgm:cxn modelId="{2687039B-76F0-4815-AC14-51CD2C98F99C}" type="presParOf" srcId="{A9B7C69E-2BB8-48CB-9C92-B455052DA09F}" destId="{1E1247DF-720E-4102-8498-1FF6280EF994}" srcOrd="0" destOrd="0" presId="urn:microsoft.com/office/officeart/2005/8/layout/vList2"/>
    <dgm:cxn modelId="{F64C26E0-707A-4072-ABEA-7AED7CD4FD2E}" type="presParOf" srcId="{A9B7C69E-2BB8-48CB-9C92-B455052DA09F}" destId="{33668F23-0312-438A-8336-3C9404A0AB4C}" srcOrd="1" destOrd="0" presId="urn:microsoft.com/office/officeart/2005/8/layout/vList2"/>
    <dgm:cxn modelId="{E068373E-537C-4BB5-8B6F-50D8F05D2B62}" type="presParOf" srcId="{A9B7C69E-2BB8-48CB-9C92-B455052DA09F}" destId="{44B82DA7-D035-460E-9EDF-E73902C8154F}"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BD4141FB-EA53-431A-AE3E-8B01CD3FF327}"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vi-VN"/>
        </a:p>
      </dgm:t>
    </dgm:pt>
    <dgm:pt modelId="{7FB80C50-79AD-471C-9801-5B18FF8F4ACA}">
      <dgm:prSet/>
      <dgm:spPr/>
      <dgm:t>
        <a:bodyPr/>
        <a:lstStyle/>
        <a:p>
          <a:r>
            <a:rPr lang="vi-VN"/>
            <a:t>Khi bạn triển khai tìm kiếm 1 từ khóa nhất định thì các robot của Google sẽ ghé thăm trang web và so sánh mức độ phù hợp. </a:t>
          </a:r>
        </a:p>
      </dgm:t>
    </dgm:pt>
    <dgm:pt modelId="{0BE3F41D-1438-49DE-8BB3-AF6224E97511}" type="parTrans" cxnId="{12248610-9857-418F-AE46-832EE277D7FE}">
      <dgm:prSet/>
      <dgm:spPr/>
      <dgm:t>
        <a:bodyPr/>
        <a:lstStyle/>
        <a:p>
          <a:endParaRPr lang="vi-VN"/>
        </a:p>
      </dgm:t>
    </dgm:pt>
    <dgm:pt modelId="{E558F353-910C-4340-9BC7-AF49F0B5B6F3}" type="sibTrans" cxnId="{12248610-9857-418F-AE46-832EE277D7FE}">
      <dgm:prSet/>
      <dgm:spPr/>
      <dgm:t>
        <a:bodyPr/>
        <a:lstStyle/>
        <a:p>
          <a:endParaRPr lang="vi-VN"/>
        </a:p>
      </dgm:t>
    </dgm:pt>
    <dgm:pt modelId="{08CB62B9-DB08-4167-8FE2-9BC0CBA3F854}">
      <dgm:prSet/>
      <dgm:spPr/>
      <dgm:t>
        <a:bodyPr/>
        <a:lstStyle/>
        <a:p>
          <a:r>
            <a:rPr lang="vi-VN"/>
            <a:t>Công cụ Spider Test sẽ giúp bạn biết được robot sẽ thấy gì khi Bot ghé qua website của bạn. </a:t>
          </a:r>
        </a:p>
      </dgm:t>
    </dgm:pt>
    <dgm:pt modelId="{11894A1C-18F7-454F-889F-231259D0C5E8}" type="parTrans" cxnId="{C1C26FED-2B1E-44A5-961F-483CEAFB5051}">
      <dgm:prSet/>
      <dgm:spPr/>
      <dgm:t>
        <a:bodyPr/>
        <a:lstStyle/>
        <a:p>
          <a:endParaRPr lang="vi-VN"/>
        </a:p>
      </dgm:t>
    </dgm:pt>
    <dgm:pt modelId="{8C3A2D2E-1B50-4E5F-B032-A0287A0727A7}" type="sibTrans" cxnId="{C1C26FED-2B1E-44A5-961F-483CEAFB5051}">
      <dgm:prSet/>
      <dgm:spPr/>
      <dgm:t>
        <a:bodyPr/>
        <a:lstStyle/>
        <a:p>
          <a:endParaRPr lang="vi-VN"/>
        </a:p>
      </dgm:t>
    </dgm:pt>
    <dgm:pt modelId="{1227CAED-A13D-409D-9863-E41935CD28ED}">
      <dgm:prSet/>
      <dgm:spPr/>
      <dgm:t>
        <a:bodyPr/>
        <a:lstStyle/>
        <a:p>
          <a:r>
            <a:rPr lang="vi-VN"/>
            <a:t>Chính vì điều đó bạn sẽ biết được Website của mình đã Onpage phù hợp hay chưa và sẽ có hướng giải quyết cho website.</a:t>
          </a:r>
        </a:p>
      </dgm:t>
    </dgm:pt>
    <dgm:pt modelId="{1C679C4B-D2A8-4FF3-A00F-3CCE09543096}" type="parTrans" cxnId="{1268B96E-1937-465C-9C7B-DCEBCD713DDD}">
      <dgm:prSet/>
      <dgm:spPr/>
      <dgm:t>
        <a:bodyPr/>
        <a:lstStyle/>
        <a:p>
          <a:endParaRPr lang="vi-VN"/>
        </a:p>
      </dgm:t>
    </dgm:pt>
    <dgm:pt modelId="{2F8812DA-7203-464A-9EBF-1E5E139BF751}" type="sibTrans" cxnId="{1268B96E-1937-465C-9C7B-DCEBCD713DDD}">
      <dgm:prSet/>
      <dgm:spPr/>
      <dgm:t>
        <a:bodyPr/>
        <a:lstStyle/>
        <a:p>
          <a:endParaRPr lang="vi-VN"/>
        </a:p>
      </dgm:t>
    </dgm:pt>
    <dgm:pt modelId="{BD40A2E2-6244-4C03-84FF-16810316EB68}" type="pres">
      <dgm:prSet presAssocID="{BD4141FB-EA53-431A-AE3E-8B01CD3FF327}" presName="linear" presStyleCnt="0">
        <dgm:presLayoutVars>
          <dgm:animLvl val="lvl"/>
          <dgm:resizeHandles val="exact"/>
        </dgm:presLayoutVars>
      </dgm:prSet>
      <dgm:spPr/>
    </dgm:pt>
    <dgm:pt modelId="{710774D3-7A57-42C4-8FAA-2CB3A2591F6F}" type="pres">
      <dgm:prSet presAssocID="{7FB80C50-79AD-471C-9801-5B18FF8F4ACA}" presName="parentText" presStyleLbl="node1" presStyleIdx="0" presStyleCnt="3">
        <dgm:presLayoutVars>
          <dgm:chMax val="0"/>
          <dgm:bulletEnabled val="1"/>
        </dgm:presLayoutVars>
      </dgm:prSet>
      <dgm:spPr/>
    </dgm:pt>
    <dgm:pt modelId="{2AB9BC48-B555-4844-8141-06BC143B13B4}" type="pres">
      <dgm:prSet presAssocID="{E558F353-910C-4340-9BC7-AF49F0B5B6F3}" presName="spacer" presStyleCnt="0"/>
      <dgm:spPr/>
    </dgm:pt>
    <dgm:pt modelId="{DB07DB73-66B2-4110-8E6F-F4F9B89D1D5B}" type="pres">
      <dgm:prSet presAssocID="{08CB62B9-DB08-4167-8FE2-9BC0CBA3F854}" presName="parentText" presStyleLbl="node1" presStyleIdx="1" presStyleCnt="3">
        <dgm:presLayoutVars>
          <dgm:chMax val="0"/>
          <dgm:bulletEnabled val="1"/>
        </dgm:presLayoutVars>
      </dgm:prSet>
      <dgm:spPr/>
    </dgm:pt>
    <dgm:pt modelId="{31D99F87-40A6-4B35-87C1-1BFF8041B025}" type="pres">
      <dgm:prSet presAssocID="{8C3A2D2E-1B50-4E5F-B032-A0287A0727A7}" presName="spacer" presStyleCnt="0"/>
      <dgm:spPr/>
    </dgm:pt>
    <dgm:pt modelId="{B282CEC1-EE73-4015-A808-34D8CD65BF6B}" type="pres">
      <dgm:prSet presAssocID="{1227CAED-A13D-409D-9863-E41935CD28ED}" presName="parentText" presStyleLbl="node1" presStyleIdx="2" presStyleCnt="3">
        <dgm:presLayoutVars>
          <dgm:chMax val="0"/>
          <dgm:bulletEnabled val="1"/>
        </dgm:presLayoutVars>
      </dgm:prSet>
      <dgm:spPr/>
    </dgm:pt>
  </dgm:ptLst>
  <dgm:cxnLst>
    <dgm:cxn modelId="{5A8B1D10-60A8-41A0-A7C7-EEA8C4260C7E}" type="presOf" srcId="{7FB80C50-79AD-471C-9801-5B18FF8F4ACA}" destId="{710774D3-7A57-42C4-8FAA-2CB3A2591F6F}" srcOrd="0" destOrd="0" presId="urn:microsoft.com/office/officeart/2005/8/layout/vList2"/>
    <dgm:cxn modelId="{12248610-9857-418F-AE46-832EE277D7FE}" srcId="{BD4141FB-EA53-431A-AE3E-8B01CD3FF327}" destId="{7FB80C50-79AD-471C-9801-5B18FF8F4ACA}" srcOrd="0" destOrd="0" parTransId="{0BE3F41D-1438-49DE-8BB3-AF6224E97511}" sibTransId="{E558F353-910C-4340-9BC7-AF49F0B5B6F3}"/>
    <dgm:cxn modelId="{1268B96E-1937-465C-9C7B-DCEBCD713DDD}" srcId="{BD4141FB-EA53-431A-AE3E-8B01CD3FF327}" destId="{1227CAED-A13D-409D-9863-E41935CD28ED}" srcOrd="2" destOrd="0" parTransId="{1C679C4B-D2A8-4FF3-A00F-3CCE09543096}" sibTransId="{2F8812DA-7203-464A-9EBF-1E5E139BF751}"/>
    <dgm:cxn modelId="{5F1B8F97-B456-4F79-AD5F-91DE6939EA1A}" type="presOf" srcId="{BD4141FB-EA53-431A-AE3E-8B01CD3FF327}" destId="{BD40A2E2-6244-4C03-84FF-16810316EB68}" srcOrd="0" destOrd="0" presId="urn:microsoft.com/office/officeart/2005/8/layout/vList2"/>
    <dgm:cxn modelId="{7527C2DE-246B-4FC2-95CD-1AECC920DC0C}" type="presOf" srcId="{08CB62B9-DB08-4167-8FE2-9BC0CBA3F854}" destId="{DB07DB73-66B2-4110-8E6F-F4F9B89D1D5B}" srcOrd="0" destOrd="0" presId="urn:microsoft.com/office/officeart/2005/8/layout/vList2"/>
    <dgm:cxn modelId="{C1C26FED-2B1E-44A5-961F-483CEAFB5051}" srcId="{BD4141FB-EA53-431A-AE3E-8B01CD3FF327}" destId="{08CB62B9-DB08-4167-8FE2-9BC0CBA3F854}" srcOrd="1" destOrd="0" parTransId="{11894A1C-18F7-454F-889F-231259D0C5E8}" sibTransId="{8C3A2D2E-1B50-4E5F-B032-A0287A0727A7}"/>
    <dgm:cxn modelId="{58EF3CFA-C13E-4F49-906D-D214D8192DA1}" type="presOf" srcId="{1227CAED-A13D-409D-9863-E41935CD28ED}" destId="{B282CEC1-EE73-4015-A808-34D8CD65BF6B}" srcOrd="0" destOrd="0" presId="urn:microsoft.com/office/officeart/2005/8/layout/vList2"/>
    <dgm:cxn modelId="{6124103E-2367-4B8C-97E0-F8494C557026}" type="presParOf" srcId="{BD40A2E2-6244-4C03-84FF-16810316EB68}" destId="{710774D3-7A57-42C4-8FAA-2CB3A2591F6F}" srcOrd="0" destOrd="0" presId="urn:microsoft.com/office/officeart/2005/8/layout/vList2"/>
    <dgm:cxn modelId="{57585FCD-9645-4706-B513-FF26F2F13963}" type="presParOf" srcId="{BD40A2E2-6244-4C03-84FF-16810316EB68}" destId="{2AB9BC48-B555-4844-8141-06BC143B13B4}" srcOrd="1" destOrd="0" presId="urn:microsoft.com/office/officeart/2005/8/layout/vList2"/>
    <dgm:cxn modelId="{273B002D-FF9E-42A7-A727-949954BAA4A6}" type="presParOf" srcId="{BD40A2E2-6244-4C03-84FF-16810316EB68}" destId="{DB07DB73-66B2-4110-8E6F-F4F9B89D1D5B}" srcOrd="2" destOrd="0" presId="urn:microsoft.com/office/officeart/2005/8/layout/vList2"/>
    <dgm:cxn modelId="{0CD9F8B6-F6C9-4FAD-A39E-287F9D8F0A30}" type="presParOf" srcId="{BD40A2E2-6244-4C03-84FF-16810316EB68}" destId="{31D99F87-40A6-4B35-87C1-1BFF8041B025}" srcOrd="3" destOrd="0" presId="urn:microsoft.com/office/officeart/2005/8/layout/vList2"/>
    <dgm:cxn modelId="{3C4D6220-55C0-4A98-B4FE-8E606F4051EC}" type="presParOf" srcId="{BD40A2E2-6244-4C03-84FF-16810316EB68}" destId="{B282CEC1-EE73-4015-A808-34D8CD65BF6B}"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7CE18F79-533B-42B6-9292-8E8473CB2B8B}" type="doc">
      <dgm:prSet loTypeId="urn:microsoft.com/office/officeart/2005/8/layout/hList7" loCatId="list" qsTypeId="urn:microsoft.com/office/officeart/2005/8/quickstyle/simple1" qsCatId="simple" csTypeId="urn:microsoft.com/office/officeart/2005/8/colors/accent2_2" csCatId="accent2" phldr="1"/>
      <dgm:spPr/>
      <dgm:t>
        <a:bodyPr/>
        <a:lstStyle/>
        <a:p>
          <a:endParaRPr lang="en-US"/>
        </a:p>
      </dgm:t>
    </dgm:pt>
    <dgm:pt modelId="{A4C60E3D-4DFD-428C-A8C7-6D3102769CC5}">
      <dgm:prSet/>
      <dgm:spPr/>
      <dgm:t>
        <a:bodyPr/>
        <a:lstStyle/>
        <a:p>
          <a:pPr algn="ctr"/>
          <a:r>
            <a:rPr lang="en-US" dirty="0"/>
            <a:t>LIVE DEMO</a:t>
          </a:r>
        </a:p>
      </dgm:t>
    </dgm:pt>
    <dgm:pt modelId="{7F084DB4-613E-49AE-939F-416CE52868D4}" type="parTrans" cxnId="{74BFFB80-2856-4AFE-B454-23FB0E65C668}">
      <dgm:prSet/>
      <dgm:spPr/>
      <dgm:t>
        <a:bodyPr/>
        <a:lstStyle/>
        <a:p>
          <a:endParaRPr lang="en-US"/>
        </a:p>
      </dgm:t>
    </dgm:pt>
    <dgm:pt modelId="{1B46CE74-63A8-4924-B437-7A35D6695B5F}" type="sibTrans" cxnId="{74BFFB80-2856-4AFE-B454-23FB0E65C668}">
      <dgm:prSet/>
      <dgm:spPr/>
      <dgm:t>
        <a:bodyPr/>
        <a:lstStyle/>
        <a:p>
          <a:endParaRPr lang="en-US"/>
        </a:p>
      </dgm:t>
    </dgm:pt>
    <dgm:pt modelId="{6A5E1F02-1417-48CD-BD1C-552F2B32D790}" type="pres">
      <dgm:prSet presAssocID="{7CE18F79-533B-42B6-9292-8E8473CB2B8B}" presName="Name0" presStyleCnt="0">
        <dgm:presLayoutVars>
          <dgm:dir/>
          <dgm:resizeHandles val="exact"/>
        </dgm:presLayoutVars>
      </dgm:prSet>
      <dgm:spPr/>
    </dgm:pt>
    <dgm:pt modelId="{DFACC856-9616-4FAA-8EC2-31CF9BE33A8A}" type="pres">
      <dgm:prSet presAssocID="{7CE18F79-533B-42B6-9292-8E8473CB2B8B}" presName="fgShape" presStyleLbl="fgShp" presStyleIdx="0" presStyleCnt="1"/>
      <dgm:spPr/>
    </dgm:pt>
    <dgm:pt modelId="{D00E404B-6ED1-44AE-AFB6-970FA5BFB52A}" type="pres">
      <dgm:prSet presAssocID="{7CE18F79-533B-42B6-9292-8E8473CB2B8B}" presName="linComp" presStyleCnt="0"/>
      <dgm:spPr/>
    </dgm:pt>
    <dgm:pt modelId="{0C33AE43-4B87-4446-B760-C7E62A32AFF2}" type="pres">
      <dgm:prSet presAssocID="{A4C60E3D-4DFD-428C-A8C7-6D3102769CC5}" presName="compNode" presStyleCnt="0"/>
      <dgm:spPr/>
    </dgm:pt>
    <dgm:pt modelId="{5E3B4FE9-FD4C-491E-A9E4-778CC880956C}" type="pres">
      <dgm:prSet presAssocID="{A4C60E3D-4DFD-428C-A8C7-6D3102769CC5}" presName="bkgdShape" presStyleLbl="node1" presStyleIdx="0" presStyleCnt="1" custLinFactNeighborX="6754" custLinFactNeighborY="-14689"/>
      <dgm:spPr/>
    </dgm:pt>
    <dgm:pt modelId="{5296E552-FB4E-4019-9FCD-383065A4EB71}" type="pres">
      <dgm:prSet presAssocID="{A4C60E3D-4DFD-428C-A8C7-6D3102769CC5}" presName="nodeTx" presStyleLbl="node1" presStyleIdx="0" presStyleCnt="1">
        <dgm:presLayoutVars>
          <dgm:bulletEnabled val="1"/>
        </dgm:presLayoutVars>
      </dgm:prSet>
      <dgm:spPr/>
    </dgm:pt>
    <dgm:pt modelId="{0DB35F0B-0737-4468-BC39-03A2B3C0BE78}" type="pres">
      <dgm:prSet presAssocID="{A4C60E3D-4DFD-428C-A8C7-6D3102769CC5}" presName="invisiNode" presStyleLbl="node1" presStyleIdx="0" presStyleCnt="1"/>
      <dgm:spPr/>
    </dgm:pt>
    <dgm:pt modelId="{7278B2E7-C6F9-4209-BB38-8F7A66502CB9}" type="pres">
      <dgm:prSet presAssocID="{A4C60E3D-4DFD-428C-A8C7-6D3102769CC5}" presName="imagNode" presStyleLbl="fgImgPlace1" presStyleIdx="0" presStyleCnt="1" custScaleX="162019"/>
      <dgm:spPr>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effectLst>
          <a:outerShdw blurRad="50800" dist="38100" dir="2700000" algn="tl" rotWithShape="0">
            <a:prstClr val="black">
              <a:alpha val="40000"/>
            </a:prstClr>
          </a:outerShdw>
        </a:effectLst>
      </dgm:spPr>
    </dgm:pt>
  </dgm:ptLst>
  <dgm:cxnLst>
    <dgm:cxn modelId="{B20CBC6F-2F42-4B83-B8D8-6E39CBBA14B6}" type="presOf" srcId="{7CE18F79-533B-42B6-9292-8E8473CB2B8B}" destId="{6A5E1F02-1417-48CD-BD1C-552F2B32D790}" srcOrd="0" destOrd="0" presId="urn:microsoft.com/office/officeart/2005/8/layout/hList7"/>
    <dgm:cxn modelId="{74BFFB80-2856-4AFE-B454-23FB0E65C668}" srcId="{7CE18F79-533B-42B6-9292-8E8473CB2B8B}" destId="{A4C60E3D-4DFD-428C-A8C7-6D3102769CC5}" srcOrd="0" destOrd="0" parTransId="{7F084DB4-613E-49AE-939F-416CE52868D4}" sibTransId="{1B46CE74-63A8-4924-B437-7A35D6695B5F}"/>
    <dgm:cxn modelId="{9ACC44A2-F528-40DA-A67B-8E4B2E0B80C3}" type="presOf" srcId="{A4C60E3D-4DFD-428C-A8C7-6D3102769CC5}" destId="{5296E552-FB4E-4019-9FCD-383065A4EB71}" srcOrd="1" destOrd="0" presId="urn:microsoft.com/office/officeart/2005/8/layout/hList7"/>
    <dgm:cxn modelId="{D9962EEC-6968-498F-BE18-BE5D2116C0CA}" type="presOf" srcId="{A4C60E3D-4DFD-428C-A8C7-6D3102769CC5}" destId="{5E3B4FE9-FD4C-491E-A9E4-778CC880956C}" srcOrd="0" destOrd="0" presId="urn:microsoft.com/office/officeart/2005/8/layout/hList7"/>
    <dgm:cxn modelId="{9EB2E610-1AA8-4104-8417-D64F2AD8FD21}" type="presParOf" srcId="{6A5E1F02-1417-48CD-BD1C-552F2B32D790}" destId="{DFACC856-9616-4FAA-8EC2-31CF9BE33A8A}" srcOrd="0" destOrd="0" presId="urn:microsoft.com/office/officeart/2005/8/layout/hList7"/>
    <dgm:cxn modelId="{C533D079-8170-4728-A471-36C5806B4B85}" type="presParOf" srcId="{6A5E1F02-1417-48CD-BD1C-552F2B32D790}" destId="{D00E404B-6ED1-44AE-AFB6-970FA5BFB52A}" srcOrd="1" destOrd="0" presId="urn:microsoft.com/office/officeart/2005/8/layout/hList7"/>
    <dgm:cxn modelId="{84EFFA8A-3249-4AC7-988F-6BF5D3B10D6E}" type="presParOf" srcId="{D00E404B-6ED1-44AE-AFB6-970FA5BFB52A}" destId="{0C33AE43-4B87-4446-B760-C7E62A32AFF2}" srcOrd="0" destOrd="0" presId="urn:microsoft.com/office/officeart/2005/8/layout/hList7"/>
    <dgm:cxn modelId="{320943FC-217A-4976-97AB-2328552BA91C}" type="presParOf" srcId="{0C33AE43-4B87-4446-B760-C7E62A32AFF2}" destId="{5E3B4FE9-FD4C-491E-A9E4-778CC880956C}" srcOrd="0" destOrd="0" presId="urn:microsoft.com/office/officeart/2005/8/layout/hList7"/>
    <dgm:cxn modelId="{D3FF3817-A135-489F-9E9D-04E377E629DD}" type="presParOf" srcId="{0C33AE43-4B87-4446-B760-C7E62A32AFF2}" destId="{5296E552-FB4E-4019-9FCD-383065A4EB71}" srcOrd="1" destOrd="0" presId="urn:microsoft.com/office/officeart/2005/8/layout/hList7"/>
    <dgm:cxn modelId="{4E5AD106-3D5E-4002-9E76-FD3E53FA5259}" type="presParOf" srcId="{0C33AE43-4B87-4446-B760-C7E62A32AFF2}" destId="{0DB35F0B-0737-4468-BC39-03A2B3C0BE78}" srcOrd="2" destOrd="0" presId="urn:microsoft.com/office/officeart/2005/8/layout/hList7"/>
    <dgm:cxn modelId="{3E7A0E02-036B-4EB9-B041-DDFC9BDB61AA}" type="presParOf" srcId="{0C33AE43-4B87-4446-B760-C7E62A32AFF2}" destId="{7278B2E7-C6F9-4209-BB38-8F7A66502CB9}"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CB88F0-C560-4CDD-9E37-C842E2E7AA1B}"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vi-VN"/>
        </a:p>
      </dgm:t>
    </dgm:pt>
    <dgm:pt modelId="{5CEDFA55-7B32-4ABB-92F6-25D312883654}">
      <dgm:prSet/>
      <dgm:spPr/>
      <dgm:t>
        <a:bodyPr/>
        <a:lstStyle/>
        <a:p>
          <a:r>
            <a:rPr lang="vi-VN" b="0"/>
            <a:t>Backlink là gì</a:t>
          </a:r>
          <a:endParaRPr lang="vi-VN" b="0" dirty="0"/>
        </a:p>
      </dgm:t>
    </dgm:pt>
    <dgm:pt modelId="{3C5D31FB-428C-45E3-B1C5-4D51C8C2BCB3}" type="parTrans" cxnId="{AD8108B3-9A14-43EA-BA4D-16A5E169F57C}">
      <dgm:prSet/>
      <dgm:spPr/>
      <dgm:t>
        <a:bodyPr/>
        <a:lstStyle/>
        <a:p>
          <a:endParaRPr lang="vi-VN"/>
        </a:p>
      </dgm:t>
    </dgm:pt>
    <dgm:pt modelId="{BFC4EC58-4269-47A5-9C34-C7B9FC3C83B0}" type="sibTrans" cxnId="{AD8108B3-9A14-43EA-BA4D-16A5E169F57C}">
      <dgm:prSet/>
      <dgm:spPr/>
      <dgm:t>
        <a:bodyPr/>
        <a:lstStyle/>
        <a:p>
          <a:endParaRPr lang="vi-VN"/>
        </a:p>
      </dgm:t>
    </dgm:pt>
    <dgm:pt modelId="{E34800CA-9FB2-4A27-A86F-5F87DBC55F4B}">
      <dgm:prSet/>
      <dgm:spPr/>
      <dgm:t>
        <a:bodyPr/>
        <a:lstStyle/>
        <a:p>
          <a:r>
            <a:rPr lang="fr-FR" b="0" dirty="0"/>
            <a:t>File robots txt là gì?</a:t>
          </a:r>
          <a:endParaRPr lang="vi-VN" b="0" dirty="0"/>
        </a:p>
      </dgm:t>
    </dgm:pt>
    <dgm:pt modelId="{A9D0CFA1-7ABF-4F22-A2A4-DB24BB0AFD11}" type="parTrans" cxnId="{3F4386E5-4553-4ECB-9660-089C910C656C}">
      <dgm:prSet/>
      <dgm:spPr/>
      <dgm:t>
        <a:bodyPr/>
        <a:lstStyle/>
        <a:p>
          <a:endParaRPr lang="vi-VN"/>
        </a:p>
      </dgm:t>
    </dgm:pt>
    <dgm:pt modelId="{9BFE63BB-E3A7-4778-8057-20F28903A6A4}" type="sibTrans" cxnId="{3F4386E5-4553-4ECB-9660-089C910C656C}">
      <dgm:prSet/>
      <dgm:spPr/>
      <dgm:t>
        <a:bodyPr/>
        <a:lstStyle/>
        <a:p>
          <a:endParaRPr lang="vi-VN"/>
        </a:p>
      </dgm:t>
    </dgm:pt>
    <dgm:pt modelId="{3DE1B44A-1AFB-436D-8E83-62CCAA5AAB44}">
      <dgm:prSet/>
      <dgm:spPr/>
      <dgm:t>
        <a:bodyPr/>
        <a:lstStyle/>
        <a:p>
          <a:r>
            <a:rPr lang="vi-VN" b="0" dirty="0"/>
            <a:t>Robots.txt Hoạt động như thế nào?</a:t>
          </a:r>
        </a:p>
      </dgm:t>
    </dgm:pt>
    <dgm:pt modelId="{7D42D0BE-E15B-41DA-B932-D52CDC7467D9}" type="parTrans" cxnId="{DC68A784-6856-4069-824D-0955975B7FAD}">
      <dgm:prSet/>
      <dgm:spPr/>
      <dgm:t>
        <a:bodyPr/>
        <a:lstStyle/>
        <a:p>
          <a:endParaRPr lang="vi-VN"/>
        </a:p>
      </dgm:t>
    </dgm:pt>
    <dgm:pt modelId="{561D438B-AE00-436C-81D9-78E4C4DB0A71}" type="sibTrans" cxnId="{DC68A784-6856-4069-824D-0955975B7FAD}">
      <dgm:prSet/>
      <dgm:spPr/>
      <dgm:t>
        <a:bodyPr/>
        <a:lstStyle/>
        <a:p>
          <a:endParaRPr lang="vi-VN"/>
        </a:p>
      </dgm:t>
    </dgm:pt>
    <dgm:pt modelId="{556936CF-6DA9-4CA7-8BA2-90806E3F7307}">
      <dgm:prSet/>
      <dgm:spPr/>
      <dgm:t>
        <a:bodyPr/>
        <a:lstStyle/>
        <a:p>
          <a:r>
            <a:rPr lang="vi-VN" b="0" dirty="0"/>
            <a:t>Cách tạo và sử dụng file Robots.txt:</a:t>
          </a:r>
        </a:p>
      </dgm:t>
    </dgm:pt>
    <dgm:pt modelId="{8CF0E0AC-A170-4C25-8B20-96095A3AA051}" type="parTrans" cxnId="{810C42EE-D377-49C8-AD9F-EBD1F349CCD6}">
      <dgm:prSet/>
      <dgm:spPr/>
      <dgm:t>
        <a:bodyPr/>
        <a:lstStyle/>
        <a:p>
          <a:endParaRPr lang="vi-VN"/>
        </a:p>
      </dgm:t>
    </dgm:pt>
    <dgm:pt modelId="{225246F3-9665-4487-B518-5F433A20B02C}" type="sibTrans" cxnId="{810C42EE-D377-49C8-AD9F-EBD1F349CCD6}">
      <dgm:prSet/>
      <dgm:spPr/>
      <dgm:t>
        <a:bodyPr/>
        <a:lstStyle/>
        <a:p>
          <a:endParaRPr lang="vi-VN"/>
        </a:p>
      </dgm:t>
    </dgm:pt>
    <dgm:pt modelId="{2D586737-11E5-4C27-B96F-7478E5C853B4}">
      <dgm:prSet/>
      <dgm:spPr/>
      <dgm:t>
        <a:bodyPr/>
        <a:lstStyle/>
        <a:p>
          <a:r>
            <a:rPr lang="vi-VN" b="0" dirty="0"/>
            <a:t>Sitemap là gì? Cách tạo Sitemap XML</a:t>
          </a:r>
        </a:p>
      </dgm:t>
    </dgm:pt>
    <dgm:pt modelId="{997AE4D6-793D-4339-9477-4309C6F2FC0B}" type="parTrans" cxnId="{CCDA630D-7870-4F6B-AFE2-50786D98E6F1}">
      <dgm:prSet/>
      <dgm:spPr/>
      <dgm:t>
        <a:bodyPr/>
        <a:lstStyle/>
        <a:p>
          <a:endParaRPr lang="vi-VN"/>
        </a:p>
      </dgm:t>
    </dgm:pt>
    <dgm:pt modelId="{DF93356C-DAAC-4224-BEA6-9A60B32A2209}" type="sibTrans" cxnId="{CCDA630D-7870-4F6B-AFE2-50786D98E6F1}">
      <dgm:prSet/>
      <dgm:spPr/>
      <dgm:t>
        <a:bodyPr/>
        <a:lstStyle/>
        <a:p>
          <a:endParaRPr lang="vi-VN"/>
        </a:p>
      </dgm:t>
    </dgm:pt>
    <dgm:pt modelId="{D0670FDE-6052-46A8-A937-A79E1CFF1B70}">
      <dgm:prSet/>
      <dgm:spPr/>
      <dgm:t>
        <a:bodyPr/>
        <a:lstStyle/>
        <a:p>
          <a:r>
            <a:rPr lang="vi-VN" b="0" dirty="0"/>
            <a:t>Cách tạo Sitemap XML</a:t>
          </a:r>
        </a:p>
      </dgm:t>
    </dgm:pt>
    <dgm:pt modelId="{193D0BBF-C509-4EF4-9814-4AD943C86930}" type="parTrans" cxnId="{8313B622-2F95-436D-A57A-FA450E7E812F}">
      <dgm:prSet/>
      <dgm:spPr/>
      <dgm:t>
        <a:bodyPr/>
        <a:lstStyle/>
        <a:p>
          <a:endParaRPr lang="vi-VN"/>
        </a:p>
      </dgm:t>
    </dgm:pt>
    <dgm:pt modelId="{6F09CF66-48A9-4E33-AF6E-0199B28CDCE3}" type="sibTrans" cxnId="{8313B622-2F95-436D-A57A-FA450E7E812F}">
      <dgm:prSet/>
      <dgm:spPr/>
      <dgm:t>
        <a:bodyPr/>
        <a:lstStyle/>
        <a:p>
          <a:endParaRPr lang="vi-VN"/>
        </a:p>
      </dgm:t>
    </dgm:pt>
    <dgm:pt modelId="{4F2289E2-23A0-4168-A901-519CC25A684D}">
      <dgm:prSet/>
      <dgm:spPr/>
      <dgm:t>
        <a:bodyPr/>
        <a:lstStyle/>
        <a:p>
          <a:r>
            <a:rPr lang="fr-FR" b="0" dirty="0"/>
            <a:t>Thẻ meta description là gì trong SEO</a:t>
          </a:r>
          <a:endParaRPr lang="vi-VN" b="0" dirty="0"/>
        </a:p>
      </dgm:t>
    </dgm:pt>
    <dgm:pt modelId="{C9FCD83F-DBDD-40D7-96E6-8726F4E407E9}" type="parTrans" cxnId="{16706A0E-2CA2-4058-A1DF-0D20502B81BF}">
      <dgm:prSet/>
      <dgm:spPr/>
      <dgm:t>
        <a:bodyPr/>
        <a:lstStyle/>
        <a:p>
          <a:endParaRPr lang="vi-VN"/>
        </a:p>
      </dgm:t>
    </dgm:pt>
    <dgm:pt modelId="{B9E75C6A-B1A9-4360-B6CC-A30187EEE255}" type="sibTrans" cxnId="{16706A0E-2CA2-4058-A1DF-0D20502B81BF}">
      <dgm:prSet/>
      <dgm:spPr/>
      <dgm:t>
        <a:bodyPr/>
        <a:lstStyle/>
        <a:p>
          <a:endParaRPr lang="vi-VN"/>
        </a:p>
      </dgm:t>
    </dgm:pt>
    <dgm:pt modelId="{9FEEC599-441A-4658-863B-306011AFF412}">
      <dgm:prSet/>
      <dgm:spPr/>
      <dgm:t>
        <a:bodyPr/>
        <a:lstStyle/>
        <a:p>
          <a:r>
            <a:rPr lang="vi-VN" b="0" dirty="0"/>
            <a:t>Thẻ Meta Trong SEO</a:t>
          </a:r>
        </a:p>
      </dgm:t>
    </dgm:pt>
    <dgm:pt modelId="{9EA21BC5-3847-4A32-8E0A-99729FDE1D05}" type="parTrans" cxnId="{E21972E9-51E4-43B4-AC43-FB716CE2671B}">
      <dgm:prSet/>
      <dgm:spPr/>
      <dgm:t>
        <a:bodyPr/>
        <a:lstStyle/>
        <a:p>
          <a:endParaRPr lang="vi-VN"/>
        </a:p>
      </dgm:t>
    </dgm:pt>
    <dgm:pt modelId="{49B57B37-A11A-49B8-8B1B-64C37ED0DD53}" type="sibTrans" cxnId="{E21972E9-51E4-43B4-AC43-FB716CE2671B}">
      <dgm:prSet/>
      <dgm:spPr/>
      <dgm:t>
        <a:bodyPr/>
        <a:lstStyle/>
        <a:p>
          <a:endParaRPr lang="vi-VN"/>
        </a:p>
      </dgm:t>
    </dgm:pt>
    <dgm:pt modelId="{BB587A59-9249-46D9-B870-E7D5E3FD7DB7}">
      <dgm:prSet/>
      <dgm:spPr/>
      <dgm:t>
        <a:bodyPr/>
        <a:lstStyle/>
        <a:p>
          <a:r>
            <a:rPr lang="nn-NO" b="0" dirty="0"/>
            <a:t>Thẻ ALT Là Gì Trong SEO</a:t>
          </a:r>
          <a:endParaRPr lang="vi-VN" b="0" dirty="0"/>
        </a:p>
      </dgm:t>
    </dgm:pt>
    <dgm:pt modelId="{209F06F3-0557-43CA-8183-B4EED94DEA63}" type="parTrans" cxnId="{5A72FF67-4887-42D8-A1D4-128E98C3522B}">
      <dgm:prSet/>
      <dgm:spPr/>
      <dgm:t>
        <a:bodyPr/>
        <a:lstStyle/>
        <a:p>
          <a:endParaRPr lang="vi-VN"/>
        </a:p>
      </dgm:t>
    </dgm:pt>
    <dgm:pt modelId="{85F753CE-1F89-475C-A29C-3E0300C88A09}" type="sibTrans" cxnId="{5A72FF67-4887-42D8-A1D4-128E98C3522B}">
      <dgm:prSet/>
      <dgm:spPr/>
      <dgm:t>
        <a:bodyPr/>
        <a:lstStyle/>
        <a:p>
          <a:endParaRPr lang="vi-VN"/>
        </a:p>
      </dgm:t>
    </dgm:pt>
    <dgm:pt modelId="{58102AEA-D66D-4E98-B983-8B58999C9BAF}">
      <dgm:prSet/>
      <dgm:spPr/>
      <dgm:t>
        <a:bodyPr/>
        <a:lstStyle/>
        <a:p>
          <a:r>
            <a:rPr lang="en-US" b="0" dirty="0"/>
            <a:t>Anchor text là gì trong SEO và cách dùng Anchor Text...</a:t>
          </a:r>
          <a:endParaRPr lang="vi-VN" b="0" dirty="0"/>
        </a:p>
      </dgm:t>
    </dgm:pt>
    <dgm:pt modelId="{F8B23E71-14CE-48D2-B38F-8C0591DE2B6C}" type="parTrans" cxnId="{EC5AB13A-EC72-468B-A6C9-6D8382886688}">
      <dgm:prSet/>
      <dgm:spPr/>
      <dgm:t>
        <a:bodyPr/>
        <a:lstStyle/>
        <a:p>
          <a:endParaRPr lang="vi-VN"/>
        </a:p>
      </dgm:t>
    </dgm:pt>
    <dgm:pt modelId="{7323E7A6-A027-48AC-B214-6E26ABBA9A0D}" type="sibTrans" cxnId="{EC5AB13A-EC72-468B-A6C9-6D8382886688}">
      <dgm:prSet/>
      <dgm:spPr/>
      <dgm:t>
        <a:bodyPr/>
        <a:lstStyle/>
        <a:p>
          <a:endParaRPr lang="vi-VN"/>
        </a:p>
      </dgm:t>
    </dgm:pt>
    <dgm:pt modelId="{82E5BB17-35FD-4561-B441-912A21C04726}">
      <dgm:prSet/>
      <dgm:spPr/>
      <dgm:t>
        <a:bodyPr/>
        <a:lstStyle/>
        <a:p>
          <a:r>
            <a:rPr lang="vi-VN" b="0" dirty="0"/>
            <a:t>Các công cụ SEO miễn phí và hiệu quả</a:t>
          </a:r>
        </a:p>
      </dgm:t>
    </dgm:pt>
    <dgm:pt modelId="{88F88DFF-2A58-47E3-82D6-D0CC592F9C66}" type="parTrans" cxnId="{E27CF2F2-EFAF-4E54-AD1F-A1CBFD2F3396}">
      <dgm:prSet/>
      <dgm:spPr/>
      <dgm:t>
        <a:bodyPr/>
        <a:lstStyle/>
        <a:p>
          <a:endParaRPr lang="vi-VN"/>
        </a:p>
      </dgm:t>
    </dgm:pt>
    <dgm:pt modelId="{6AB3F0A2-AD4A-471E-94B6-3C01ED117FF7}" type="sibTrans" cxnId="{E27CF2F2-EFAF-4E54-AD1F-A1CBFD2F3396}">
      <dgm:prSet/>
      <dgm:spPr/>
      <dgm:t>
        <a:bodyPr/>
        <a:lstStyle/>
        <a:p>
          <a:endParaRPr lang="vi-VN"/>
        </a:p>
      </dgm:t>
    </dgm:pt>
    <dgm:pt modelId="{87A0D7F0-9120-4782-BDC0-8A0120D2D6C4}" type="pres">
      <dgm:prSet presAssocID="{A1CB88F0-C560-4CDD-9E37-C842E2E7AA1B}" presName="linear" presStyleCnt="0">
        <dgm:presLayoutVars>
          <dgm:animLvl val="lvl"/>
          <dgm:resizeHandles val="exact"/>
        </dgm:presLayoutVars>
      </dgm:prSet>
      <dgm:spPr/>
    </dgm:pt>
    <dgm:pt modelId="{773E3B88-D6DC-4A7A-AE21-BF7E1C972408}" type="pres">
      <dgm:prSet presAssocID="{5CEDFA55-7B32-4ABB-92F6-25D312883654}" presName="parentText" presStyleLbl="node1" presStyleIdx="0" presStyleCnt="11">
        <dgm:presLayoutVars>
          <dgm:chMax val="0"/>
          <dgm:bulletEnabled val="1"/>
        </dgm:presLayoutVars>
      </dgm:prSet>
      <dgm:spPr/>
    </dgm:pt>
    <dgm:pt modelId="{61253680-AF42-4768-A7EA-BC596D27A5FA}" type="pres">
      <dgm:prSet presAssocID="{BFC4EC58-4269-47A5-9C34-C7B9FC3C83B0}" presName="spacer" presStyleCnt="0"/>
      <dgm:spPr/>
    </dgm:pt>
    <dgm:pt modelId="{E8D7C9C7-0F87-4845-A471-1EF2EFCC231F}" type="pres">
      <dgm:prSet presAssocID="{E34800CA-9FB2-4A27-A86F-5F87DBC55F4B}" presName="parentText" presStyleLbl="node1" presStyleIdx="1" presStyleCnt="11">
        <dgm:presLayoutVars>
          <dgm:chMax val="0"/>
          <dgm:bulletEnabled val="1"/>
        </dgm:presLayoutVars>
      </dgm:prSet>
      <dgm:spPr/>
    </dgm:pt>
    <dgm:pt modelId="{8889C084-59C8-4F3B-ADCD-64F1531DBAA9}" type="pres">
      <dgm:prSet presAssocID="{9BFE63BB-E3A7-4778-8057-20F28903A6A4}" presName="spacer" presStyleCnt="0"/>
      <dgm:spPr/>
    </dgm:pt>
    <dgm:pt modelId="{E8599083-EE37-445D-AC33-E46A7D30F898}" type="pres">
      <dgm:prSet presAssocID="{3DE1B44A-1AFB-436D-8E83-62CCAA5AAB44}" presName="parentText" presStyleLbl="node1" presStyleIdx="2" presStyleCnt="11">
        <dgm:presLayoutVars>
          <dgm:chMax val="0"/>
          <dgm:bulletEnabled val="1"/>
        </dgm:presLayoutVars>
      </dgm:prSet>
      <dgm:spPr/>
    </dgm:pt>
    <dgm:pt modelId="{2ADE8782-B84B-42B5-AD8A-7D7BEC90A159}" type="pres">
      <dgm:prSet presAssocID="{561D438B-AE00-436C-81D9-78E4C4DB0A71}" presName="spacer" presStyleCnt="0"/>
      <dgm:spPr/>
    </dgm:pt>
    <dgm:pt modelId="{DBF52388-F11A-4A0D-9A0F-5A800922995C}" type="pres">
      <dgm:prSet presAssocID="{556936CF-6DA9-4CA7-8BA2-90806E3F7307}" presName="parentText" presStyleLbl="node1" presStyleIdx="3" presStyleCnt="11">
        <dgm:presLayoutVars>
          <dgm:chMax val="0"/>
          <dgm:bulletEnabled val="1"/>
        </dgm:presLayoutVars>
      </dgm:prSet>
      <dgm:spPr/>
    </dgm:pt>
    <dgm:pt modelId="{977919D8-2EBE-456D-9BE9-3AFEB82B8126}" type="pres">
      <dgm:prSet presAssocID="{225246F3-9665-4487-B518-5F433A20B02C}" presName="spacer" presStyleCnt="0"/>
      <dgm:spPr/>
    </dgm:pt>
    <dgm:pt modelId="{FCA43827-1E0C-4EAA-ADA7-E9D10C8681D7}" type="pres">
      <dgm:prSet presAssocID="{2D586737-11E5-4C27-B96F-7478E5C853B4}" presName="parentText" presStyleLbl="node1" presStyleIdx="4" presStyleCnt="11">
        <dgm:presLayoutVars>
          <dgm:chMax val="0"/>
          <dgm:bulletEnabled val="1"/>
        </dgm:presLayoutVars>
      </dgm:prSet>
      <dgm:spPr/>
    </dgm:pt>
    <dgm:pt modelId="{59E29CA5-6DA9-4BFF-AD53-0882229B1353}" type="pres">
      <dgm:prSet presAssocID="{DF93356C-DAAC-4224-BEA6-9A60B32A2209}" presName="spacer" presStyleCnt="0"/>
      <dgm:spPr/>
    </dgm:pt>
    <dgm:pt modelId="{CFF3B49E-5459-4872-9A3A-8D65468ABA55}" type="pres">
      <dgm:prSet presAssocID="{D0670FDE-6052-46A8-A937-A79E1CFF1B70}" presName="parentText" presStyleLbl="node1" presStyleIdx="5" presStyleCnt="11">
        <dgm:presLayoutVars>
          <dgm:chMax val="0"/>
          <dgm:bulletEnabled val="1"/>
        </dgm:presLayoutVars>
      </dgm:prSet>
      <dgm:spPr/>
    </dgm:pt>
    <dgm:pt modelId="{507A2F85-C6B4-4B00-AA34-5AED1A34D22C}" type="pres">
      <dgm:prSet presAssocID="{6F09CF66-48A9-4E33-AF6E-0199B28CDCE3}" presName="spacer" presStyleCnt="0"/>
      <dgm:spPr/>
    </dgm:pt>
    <dgm:pt modelId="{E90CC9E0-BC9E-49B5-B2BB-80CBECAC7EE7}" type="pres">
      <dgm:prSet presAssocID="{4F2289E2-23A0-4168-A901-519CC25A684D}" presName="parentText" presStyleLbl="node1" presStyleIdx="6" presStyleCnt="11">
        <dgm:presLayoutVars>
          <dgm:chMax val="0"/>
          <dgm:bulletEnabled val="1"/>
        </dgm:presLayoutVars>
      </dgm:prSet>
      <dgm:spPr/>
    </dgm:pt>
    <dgm:pt modelId="{6A547605-5F29-41B4-B2DE-2039164150F0}" type="pres">
      <dgm:prSet presAssocID="{B9E75C6A-B1A9-4360-B6CC-A30187EEE255}" presName="spacer" presStyleCnt="0"/>
      <dgm:spPr/>
    </dgm:pt>
    <dgm:pt modelId="{9482F880-2E78-45C3-A6B9-4B541E2BFE11}" type="pres">
      <dgm:prSet presAssocID="{9FEEC599-441A-4658-863B-306011AFF412}" presName="parentText" presStyleLbl="node1" presStyleIdx="7" presStyleCnt="11">
        <dgm:presLayoutVars>
          <dgm:chMax val="0"/>
          <dgm:bulletEnabled val="1"/>
        </dgm:presLayoutVars>
      </dgm:prSet>
      <dgm:spPr/>
    </dgm:pt>
    <dgm:pt modelId="{0CD7E498-8247-49CB-84FF-464DE0067472}" type="pres">
      <dgm:prSet presAssocID="{49B57B37-A11A-49B8-8B1B-64C37ED0DD53}" presName="spacer" presStyleCnt="0"/>
      <dgm:spPr/>
    </dgm:pt>
    <dgm:pt modelId="{5C54F419-2CF6-420C-A5A6-80332F4335F3}" type="pres">
      <dgm:prSet presAssocID="{BB587A59-9249-46D9-B870-E7D5E3FD7DB7}" presName="parentText" presStyleLbl="node1" presStyleIdx="8" presStyleCnt="11">
        <dgm:presLayoutVars>
          <dgm:chMax val="0"/>
          <dgm:bulletEnabled val="1"/>
        </dgm:presLayoutVars>
      </dgm:prSet>
      <dgm:spPr/>
    </dgm:pt>
    <dgm:pt modelId="{81C2218E-EB48-41FE-B778-1F3C59F47313}" type="pres">
      <dgm:prSet presAssocID="{85F753CE-1F89-475C-A29C-3E0300C88A09}" presName="spacer" presStyleCnt="0"/>
      <dgm:spPr/>
    </dgm:pt>
    <dgm:pt modelId="{1931F6FE-44B5-4FCC-A555-0971EDEC7E32}" type="pres">
      <dgm:prSet presAssocID="{58102AEA-D66D-4E98-B983-8B58999C9BAF}" presName="parentText" presStyleLbl="node1" presStyleIdx="9" presStyleCnt="11">
        <dgm:presLayoutVars>
          <dgm:chMax val="0"/>
          <dgm:bulletEnabled val="1"/>
        </dgm:presLayoutVars>
      </dgm:prSet>
      <dgm:spPr/>
    </dgm:pt>
    <dgm:pt modelId="{385583D5-5DC4-4A5B-A5FA-FDAD3D8E950A}" type="pres">
      <dgm:prSet presAssocID="{7323E7A6-A027-48AC-B214-6E26ABBA9A0D}" presName="spacer" presStyleCnt="0"/>
      <dgm:spPr/>
    </dgm:pt>
    <dgm:pt modelId="{D91A82A4-0503-45BA-A1A7-54205A72AEAC}" type="pres">
      <dgm:prSet presAssocID="{82E5BB17-35FD-4561-B441-912A21C04726}" presName="parentText" presStyleLbl="node1" presStyleIdx="10" presStyleCnt="11">
        <dgm:presLayoutVars>
          <dgm:chMax val="0"/>
          <dgm:bulletEnabled val="1"/>
        </dgm:presLayoutVars>
      </dgm:prSet>
      <dgm:spPr/>
    </dgm:pt>
  </dgm:ptLst>
  <dgm:cxnLst>
    <dgm:cxn modelId="{CCDA630D-7870-4F6B-AFE2-50786D98E6F1}" srcId="{A1CB88F0-C560-4CDD-9E37-C842E2E7AA1B}" destId="{2D586737-11E5-4C27-B96F-7478E5C853B4}" srcOrd="4" destOrd="0" parTransId="{997AE4D6-793D-4339-9477-4309C6F2FC0B}" sibTransId="{DF93356C-DAAC-4224-BEA6-9A60B32A2209}"/>
    <dgm:cxn modelId="{16706A0E-2CA2-4058-A1DF-0D20502B81BF}" srcId="{A1CB88F0-C560-4CDD-9E37-C842E2E7AA1B}" destId="{4F2289E2-23A0-4168-A901-519CC25A684D}" srcOrd="6" destOrd="0" parTransId="{C9FCD83F-DBDD-40D7-96E6-8726F4E407E9}" sibTransId="{B9E75C6A-B1A9-4360-B6CC-A30187EEE255}"/>
    <dgm:cxn modelId="{6D60DB1F-2738-4601-BF69-919A3559B6F6}" type="presOf" srcId="{82E5BB17-35FD-4561-B441-912A21C04726}" destId="{D91A82A4-0503-45BA-A1A7-54205A72AEAC}" srcOrd="0" destOrd="0" presId="urn:microsoft.com/office/officeart/2005/8/layout/vList2"/>
    <dgm:cxn modelId="{8313B622-2F95-436D-A57A-FA450E7E812F}" srcId="{A1CB88F0-C560-4CDD-9E37-C842E2E7AA1B}" destId="{D0670FDE-6052-46A8-A937-A79E1CFF1B70}" srcOrd="5" destOrd="0" parTransId="{193D0BBF-C509-4EF4-9814-4AD943C86930}" sibTransId="{6F09CF66-48A9-4E33-AF6E-0199B28CDCE3}"/>
    <dgm:cxn modelId="{06CE372A-234F-4F99-B8ED-768CEA0850F2}" type="presOf" srcId="{2D586737-11E5-4C27-B96F-7478E5C853B4}" destId="{FCA43827-1E0C-4EAA-ADA7-E9D10C8681D7}" srcOrd="0" destOrd="0" presId="urn:microsoft.com/office/officeart/2005/8/layout/vList2"/>
    <dgm:cxn modelId="{976C883A-780F-4B9F-BB5C-6E408E0F6E9D}" type="presOf" srcId="{58102AEA-D66D-4E98-B983-8B58999C9BAF}" destId="{1931F6FE-44B5-4FCC-A555-0971EDEC7E32}" srcOrd="0" destOrd="0" presId="urn:microsoft.com/office/officeart/2005/8/layout/vList2"/>
    <dgm:cxn modelId="{EC5AB13A-EC72-468B-A6C9-6D8382886688}" srcId="{A1CB88F0-C560-4CDD-9E37-C842E2E7AA1B}" destId="{58102AEA-D66D-4E98-B983-8B58999C9BAF}" srcOrd="9" destOrd="0" parTransId="{F8B23E71-14CE-48D2-B38F-8C0591DE2B6C}" sibTransId="{7323E7A6-A027-48AC-B214-6E26ABBA9A0D}"/>
    <dgm:cxn modelId="{178A8A5C-D1B0-4A0C-A104-0EECD7DBF3F0}" type="presOf" srcId="{D0670FDE-6052-46A8-A937-A79E1CFF1B70}" destId="{CFF3B49E-5459-4872-9A3A-8D65468ABA55}" srcOrd="0" destOrd="0" presId="urn:microsoft.com/office/officeart/2005/8/layout/vList2"/>
    <dgm:cxn modelId="{E16E5460-D673-4BE0-BF22-BDF1F78064D8}" type="presOf" srcId="{3DE1B44A-1AFB-436D-8E83-62CCAA5AAB44}" destId="{E8599083-EE37-445D-AC33-E46A7D30F898}" srcOrd="0" destOrd="0" presId="urn:microsoft.com/office/officeart/2005/8/layout/vList2"/>
    <dgm:cxn modelId="{5A72FF67-4887-42D8-A1D4-128E98C3522B}" srcId="{A1CB88F0-C560-4CDD-9E37-C842E2E7AA1B}" destId="{BB587A59-9249-46D9-B870-E7D5E3FD7DB7}" srcOrd="8" destOrd="0" parTransId="{209F06F3-0557-43CA-8183-B4EED94DEA63}" sibTransId="{85F753CE-1F89-475C-A29C-3E0300C88A09}"/>
    <dgm:cxn modelId="{0399496D-D10E-4FC4-9614-2AD663D54DC3}" type="presOf" srcId="{A1CB88F0-C560-4CDD-9E37-C842E2E7AA1B}" destId="{87A0D7F0-9120-4782-BDC0-8A0120D2D6C4}" srcOrd="0" destOrd="0" presId="urn:microsoft.com/office/officeart/2005/8/layout/vList2"/>
    <dgm:cxn modelId="{2F4A5B51-9CD7-450B-B426-5E3A90B70049}" type="presOf" srcId="{E34800CA-9FB2-4A27-A86F-5F87DBC55F4B}" destId="{E8D7C9C7-0F87-4845-A471-1EF2EFCC231F}" srcOrd="0" destOrd="0" presId="urn:microsoft.com/office/officeart/2005/8/layout/vList2"/>
    <dgm:cxn modelId="{109BCA80-B536-4889-B3C4-96B4F2B98409}" type="presOf" srcId="{5CEDFA55-7B32-4ABB-92F6-25D312883654}" destId="{773E3B88-D6DC-4A7A-AE21-BF7E1C972408}" srcOrd="0" destOrd="0" presId="urn:microsoft.com/office/officeart/2005/8/layout/vList2"/>
    <dgm:cxn modelId="{DC68A784-6856-4069-824D-0955975B7FAD}" srcId="{A1CB88F0-C560-4CDD-9E37-C842E2E7AA1B}" destId="{3DE1B44A-1AFB-436D-8E83-62CCAA5AAB44}" srcOrd="2" destOrd="0" parTransId="{7D42D0BE-E15B-41DA-B932-D52CDC7467D9}" sibTransId="{561D438B-AE00-436C-81D9-78E4C4DB0A71}"/>
    <dgm:cxn modelId="{F38826B0-C73C-4B70-8334-6398F2450A81}" type="presOf" srcId="{BB587A59-9249-46D9-B870-E7D5E3FD7DB7}" destId="{5C54F419-2CF6-420C-A5A6-80332F4335F3}" srcOrd="0" destOrd="0" presId="urn:microsoft.com/office/officeart/2005/8/layout/vList2"/>
    <dgm:cxn modelId="{AD8108B3-9A14-43EA-BA4D-16A5E169F57C}" srcId="{A1CB88F0-C560-4CDD-9E37-C842E2E7AA1B}" destId="{5CEDFA55-7B32-4ABB-92F6-25D312883654}" srcOrd="0" destOrd="0" parTransId="{3C5D31FB-428C-45E3-B1C5-4D51C8C2BCB3}" sibTransId="{BFC4EC58-4269-47A5-9C34-C7B9FC3C83B0}"/>
    <dgm:cxn modelId="{D328C0C4-03DA-45CA-90BB-FC848983FCD0}" type="presOf" srcId="{4F2289E2-23A0-4168-A901-519CC25A684D}" destId="{E90CC9E0-BC9E-49B5-B2BB-80CBECAC7EE7}" srcOrd="0" destOrd="0" presId="urn:microsoft.com/office/officeart/2005/8/layout/vList2"/>
    <dgm:cxn modelId="{A8140CDC-359C-4567-A081-55E7E2CD2CAE}" type="presOf" srcId="{556936CF-6DA9-4CA7-8BA2-90806E3F7307}" destId="{DBF52388-F11A-4A0D-9A0F-5A800922995C}" srcOrd="0" destOrd="0" presId="urn:microsoft.com/office/officeart/2005/8/layout/vList2"/>
    <dgm:cxn modelId="{3F4386E5-4553-4ECB-9660-089C910C656C}" srcId="{A1CB88F0-C560-4CDD-9E37-C842E2E7AA1B}" destId="{E34800CA-9FB2-4A27-A86F-5F87DBC55F4B}" srcOrd="1" destOrd="0" parTransId="{A9D0CFA1-7ABF-4F22-A2A4-DB24BB0AFD11}" sibTransId="{9BFE63BB-E3A7-4778-8057-20F28903A6A4}"/>
    <dgm:cxn modelId="{E21972E9-51E4-43B4-AC43-FB716CE2671B}" srcId="{A1CB88F0-C560-4CDD-9E37-C842E2E7AA1B}" destId="{9FEEC599-441A-4658-863B-306011AFF412}" srcOrd="7" destOrd="0" parTransId="{9EA21BC5-3847-4A32-8E0A-99729FDE1D05}" sibTransId="{49B57B37-A11A-49B8-8B1B-64C37ED0DD53}"/>
    <dgm:cxn modelId="{810C42EE-D377-49C8-AD9F-EBD1F349CCD6}" srcId="{A1CB88F0-C560-4CDD-9E37-C842E2E7AA1B}" destId="{556936CF-6DA9-4CA7-8BA2-90806E3F7307}" srcOrd="3" destOrd="0" parTransId="{8CF0E0AC-A170-4C25-8B20-96095A3AA051}" sibTransId="{225246F3-9665-4487-B518-5F433A20B02C}"/>
    <dgm:cxn modelId="{E27CF2F2-EFAF-4E54-AD1F-A1CBFD2F3396}" srcId="{A1CB88F0-C560-4CDD-9E37-C842E2E7AA1B}" destId="{82E5BB17-35FD-4561-B441-912A21C04726}" srcOrd="10" destOrd="0" parTransId="{88F88DFF-2A58-47E3-82D6-D0CC592F9C66}" sibTransId="{6AB3F0A2-AD4A-471E-94B6-3C01ED117FF7}"/>
    <dgm:cxn modelId="{1EB5F1FE-F245-47E6-9FAD-E0E88AA221D4}" type="presOf" srcId="{9FEEC599-441A-4658-863B-306011AFF412}" destId="{9482F880-2E78-45C3-A6B9-4B541E2BFE11}" srcOrd="0" destOrd="0" presId="urn:microsoft.com/office/officeart/2005/8/layout/vList2"/>
    <dgm:cxn modelId="{6F19B1E7-4FFD-42EA-A025-9633514DD874}" type="presParOf" srcId="{87A0D7F0-9120-4782-BDC0-8A0120D2D6C4}" destId="{773E3B88-D6DC-4A7A-AE21-BF7E1C972408}" srcOrd="0" destOrd="0" presId="urn:microsoft.com/office/officeart/2005/8/layout/vList2"/>
    <dgm:cxn modelId="{6156E79C-1583-458E-92A6-AE5ADE5E80C5}" type="presParOf" srcId="{87A0D7F0-9120-4782-BDC0-8A0120D2D6C4}" destId="{61253680-AF42-4768-A7EA-BC596D27A5FA}" srcOrd="1" destOrd="0" presId="urn:microsoft.com/office/officeart/2005/8/layout/vList2"/>
    <dgm:cxn modelId="{FB8A0D51-8026-45F5-BB50-375BD2724E31}" type="presParOf" srcId="{87A0D7F0-9120-4782-BDC0-8A0120D2D6C4}" destId="{E8D7C9C7-0F87-4845-A471-1EF2EFCC231F}" srcOrd="2" destOrd="0" presId="urn:microsoft.com/office/officeart/2005/8/layout/vList2"/>
    <dgm:cxn modelId="{C499F89C-7101-4BC1-81BD-2B59428311D8}" type="presParOf" srcId="{87A0D7F0-9120-4782-BDC0-8A0120D2D6C4}" destId="{8889C084-59C8-4F3B-ADCD-64F1531DBAA9}" srcOrd="3" destOrd="0" presId="urn:microsoft.com/office/officeart/2005/8/layout/vList2"/>
    <dgm:cxn modelId="{D5636D8E-5979-4F8A-9352-7447216C1E5E}" type="presParOf" srcId="{87A0D7F0-9120-4782-BDC0-8A0120D2D6C4}" destId="{E8599083-EE37-445D-AC33-E46A7D30F898}" srcOrd="4" destOrd="0" presId="urn:microsoft.com/office/officeart/2005/8/layout/vList2"/>
    <dgm:cxn modelId="{08D10FFD-DD06-406D-B091-B72A5DFCC25F}" type="presParOf" srcId="{87A0D7F0-9120-4782-BDC0-8A0120D2D6C4}" destId="{2ADE8782-B84B-42B5-AD8A-7D7BEC90A159}" srcOrd="5" destOrd="0" presId="urn:microsoft.com/office/officeart/2005/8/layout/vList2"/>
    <dgm:cxn modelId="{52DD363B-48CD-47FD-BD21-32413396A157}" type="presParOf" srcId="{87A0D7F0-9120-4782-BDC0-8A0120D2D6C4}" destId="{DBF52388-F11A-4A0D-9A0F-5A800922995C}" srcOrd="6" destOrd="0" presId="urn:microsoft.com/office/officeart/2005/8/layout/vList2"/>
    <dgm:cxn modelId="{C6266441-79DA-4010-8D3A-C1909EBD254F}" type="presParOf" srcId="{87A0D7F0-9120-4782-BDC0-8A0120D2D6C4}" destId="{977919D8-2EBE-456D-9BE9-3AFEB82B8126}" srcOrd="7" destOrd="0" presId="urn:microsoft.com/office/officeart/2005/8/layout/vList2"/>
    <dgm:cxn modelId="{23C117D1-6892-409C-B218-16E698F3AC5A}" type="presParOf" srcId="{87A0D7F0-9120-4782-BDC0-8A0120D2D6C4}" destId="{FCA43827-1E0C-4EAA-ADA7-E9D10C8681D7}" srcOrd="8" destOrd="0" presId="urn:microsoft.com/office/officeart/2005/8/layout/vList2"/>
    <dgm:cxn modelId="{309FDCD1-2799-4D25-A85D-9398733EABBF}" type="presParOf" srcId="{87A0D7F0-9120-4782-BDC0-8A0120D2D6C4}" destId="{59E29CA5-6DA9-4BFF-AD53-0882229B1353}" srcOrd="9" destOrd="0" presId="urn:microsoft.com/office/officeart/2005/8/layout/vList2"/>
    <dgm:cxn modelId="{DB6776E1-04A4-4058-9475-784D07E7064E}" type="presParOf" srcId="{87A0D7F0-9120-4782-BDC0-8A0120D2D6C4}" destId="{CFF3B49E-5459-4872-9A3A-8D65468ABA55}" srcOrd="10" destOrd="0" presId="urn:microsoft.com/office/officeart/2005/8/layout/vList2"/>
    <dgm:cxn modelId="{F8F34A36-6189-4B12-80AE-4AB3EB08869D}" type="presParOf" srcId="{87A0D7F0-9120-4782-BDC0-8A0120D2D6C4}" destId="{507A2F85-C6B4-4B00-AA34-5AED1A34D22C}" srcOrd="11" destOrd="0" presId="urn:microsoft.com/office/officeart/2005/8/layout/vList2"/>
    <dgm:cxn modelId="{A658873D-EDCA-43AF-B68B-67709EA63DD5}" type="presParOf" srcId="{87A0D7F0-9120-4782-BDC0-8A0120D2D6C4}" destId="{E90CC9E0-BC9E-49B5-B2BB-80CBECAC7EE7}" srcOrd="12" destOrd="0" presId="urn:microsoft.com/office/officeart/2005/8/layout/vList2"/>
    <dgm:cxn modelId="{E3519FCB-6103-4871-A23C-8D18512C5BD6}" type="presParOf" srcId="{87A0D7F0-9120-4782-BDC0-8A0120D2D6C4}" destId="{6A547605-5F29-41B4-B2DE-2039164150F0}" srcOrd="13" destOrd="0" presId="urn:microsoft.com/office/officeart/2005/8/layout/vList2"/>
    <dgm:cxn modelId="{14D5DFF0-8A6E-4191-A326-85EB1ED2CB6D}" type="presParOf" srcId="{87A0D7F0-9120-4782-BDC0-8A0120D2D6C4}" destId="{9482F880-2E78-45C3-A6B9-4B541E2BFE11}" srcOrd="14" destOrd="0" presId="urn:microsoft.com/office/officeart/2005/8/layout/vList2"/>
    <dgm:cxn modelId="{0F0ED8DC-D680-44E0-9698-CAE2996F1F64}" type="presParOf" srcId="{87A0D7F0-9120-4782-BDC0-8A0120D2D6C4}" destId="{0CD7E498-8247-49CB-84FF-464DE0067472}" srcOrd="15" destOrd="0" presId="urn:microsoft.com/office/officeart/2005/8/layout/vList2"/>
    <dgm:cxn modelId="{DA6D2921-C34F-448B-8EE4-DE848B290D87}" type="presParOf" srcId="{87A0D7F0-9120-4782-BDC0-8A0120D2D6C4}" destId="{5C54F419-2CF6-420C-A5A6-80332F4335F3}" srcOrd="16" destOrd="0" presId="urn:microsoft.com/office/officeart/2005/8/layout/vList2"/>
    <dgm:cxn modelId="{261E2D45-2476-4FCC-B128-D625030F9D45}" type="presParOf" srcId="{87A0D7F0-9120-4782-BDC0-8A0120D2D6C4}" destId="{81C2218E-EB48-41FE-B778-1F3C59F47313}" srcOrd="17" destOrd="0" presId="urn:microsoft.com/office/officeart/2005/8/layout/vList2"/>
    <dgm:cxn modelId="{B4307EA4-D8CD-4AFA-BB48-22DBABD12AE5}" type="presParOf" srcId="{87A0D7F0-9120-4782-BDC0-8A0120D2D6C4}" destId="{1931F6FE-44B5-4FCC-A555-0971EDEC7E32}" srcOrd="18" destOrd="0" presId="urn:microsoft.com/office/officeart/2005/8/layout/vList2"/>
    <dgm:cxn modelId="{0A3E657A-4565-4EFB-82F9-E79FFCE9B5E0}" type="presParOf" srcId="{87A0D7F0-9120-4782-BDC0-8A0120D2D6C4}" destId="{385583D5-5DC4-4A5B-A5FA-FDAD3D8E950A}" srcOrd="19" destOrd="0" presId="urn:microsoft.com/office/officeart/2005/8/layout/vList2"/>
    <dgm:cxn modelId="{48935228-2AE3-40C3-B97F-452FD4BBEE1D}" type="presParOf" srcId="{87A0D7F0-9120-4782-BDC0-8A0120D2D6C4}" destId="{D91A82A4-0503-45BA-A1A7-54205A72AEAC}" srcOrd="20" destOrd="0" presId="urn:microsoft.com/office/officeart/2005/8/layout/vList2"/>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74AAD4C-7277-41FB-B22F-01C0C91B3455}" type="doc">
      <dgm:prSet loTypeId="urn:microsoft.com/office/officeart/2005/8/layout/vList2" loCatId="list" qsTypeId="urn:microsoft.com/office/officeart/2005/8/quickstyle/simple1" qsCatId="simple" csTypeId="urn:microsoft.com/office/officeart/2005/8/colors/colorful1" csCatId="colorful"/>
      <dgm:spPr/>
      <dgm:t>
        <a:bodyPr/>
        <a:lstStyle/>
        <a:p>
          <a:endParaRPr lang="vi-VN"/>
        </a:p>
      </dgm:t>
    </dgm:pt>
    <dgm:pt modelId="{3293B900-8A07-49ED-AC78-40F733BDFC4B}">
      <dgm:prSet/>
      <dgm:spPr/>
      <dgm:t>
        <a:bodyPr/>
        <a:lstStyle/>
        <a:p>
          <a:r>
            <a:rPr lang="vi-VN"/>
            <a:t>Công cụ tìm kiếm là một loại hệ điều hành được thiết kế với chức năng tìm kiếm các thông tin trên mạng World Wide Web. </a:t>
          </a:r>
        </a:p>
      </dgm:t>
    </dgm:pt>
    <dgm:pt modelId="{9C0775F6-C9AA-4F10-8BB8-EED5579E83CD}" type="parTrans" cxnId="{F855DF06-7EE6-40AC-8CF9-41B2546551CE}">
      <dgm:prSet/>
      <dgm:spPr/>
      <dgm:t>
        <a:bodyPr/>
        <a:lstStyle/>
        <a:p>
          <a:endParaRPr lang="vi-VN"/>
        </a:p>
      </dgm:t>
    </dgm:pt>
    <dgm:pt modelId="{C1AA3D15-A7C1-474E-87DD-6E5F0568FC48}" type="sibTrans" cxnId="{F855DF06-7EE6-40AC-8CF9-41B2546551CE}">
      <dgm:prSet/>
      <dgm:spPr/>
      <dgm:t>
        <a:bodyPr/>
        <a:lstStyle/>
        <a:p>
          <a:endParaRPr lang="vi-VN"/>
        </a:p>
      </dgm:t>
    </dgm:pt>
    <dgm:pt modelId="{324E1FB7-FB04-40F8-B8FA-6125F8398243}">
      <dgm:prSet/>
      <dgm:spPr/>
      <dgm:t>
        <a:bodyPr/>
        <a:lstStyle/>
        <a:p>
          <a:r>
            <a:rPr lang="vi-VN"/>
            <a:t>Khi người dùng sử dụng công cụ tìm kiếm, họ sẽ cần phải nhập một từ khóa (keyword) của chủ đề mình cần tìm hiểu để có thể nhận về một bảng kết quả như: hình ảnh. video, địa chỉ bản đồ (đối với tên địa danh) hoặc các loại files tài liệu,… có liên quan đến chủ đề tìm kiếm đó.</a:t>
          </a:r>
        </a:p>
      </dgm:t>
    </dgm:pt>
    <dgm:pt modelId="{84587CB2-57D9-4279-BA2F-04C039B21B55}" type="parTrans" cxnId="{D9528B78-229F-449E-B15B-1EA230B797F6}">
      <dgm:prSet/>
      <dgm:spPr/>
      <dgm:t>
        <a:bodyPr/>
        <a:lstStyle/>
        <a:p>
          <a:endParaRPr lang="vi-VN"/>
        </a:p>
      </dgm:t>
    </dgm:pt>
    <dgm:pt modelId="{7A810B27-CFB1-47A2-85B6-27086BA36474}" type="sibTrans" cxnId="{D9528B78-229F-449E-B15B-1EA230B797F6}">
      <dgm:prSet/>
      <dgm:spPr/>
      <dgm:t>
        <a:bodyPr/>
        <a:lstStyle/>
        <a:p>
          <a:endParaRPr lang="vi-VN"/>
        </a:p>
      </dgm:t>
    </dgm:pt>
    <dgm:pt modelId="{39BC83BE-7993-4779-B774-3F1F6886D4AC}" type="pres">
      <dgm:prSet presAssocID="{674AAD4C-7277-41FB-B22F-01C0C91B3455}" presName="linear" presStyleCnt="0">
        <dgm:presLayoutVars>
          <dgm:animLvl val="lvl"/>
          <dgm:resizeHandles val="exact"/>
        </dgm:presLayoutVars>
      </dgm:prSet>
      <dgm:spPr/>
    </dgm:pt>
    <dgm:pt modelId="{96FA52EE-132C-4F58-8F7A-25A63A54E744}" type="pres">
      <dgm:prSet presAssocID="{3293B900-8A07-49ED-AC78-40F733BDFC4B}" presName="parentText" presStyleLbl="node1" presStyleIdx="0" presStyleCnt="2">
        <dgm:presLayoutVars>
          <dgm:chMax val="0"/>
          <dgm:bulletEnabled val="1"/>
        </dgm:presLayoutVars>
      </dgm:prSet>
      <dgm:spPr/>
    </dgm:pt>
    <dgm:pt modelId="{75D4C9E5-1326-4428-A0F0-EC2AE874D9FD}" type="pres">
      <dgm:prSet presAssocID="{C1AA3D15-A7C1-474E-87DD-6E5F0568FC48}" presName="spacer" presStyleCnt="0"/>
      <dgm:spPr/>
    </dgm:pt>
    <dgm:pt modelId="{2171B830-375B-4D2C-B055-6C23334B9FD0}" type="pres">
      <dgm:prSet presAssocID="{324E1FB7-FB04-40F8-B8FA-6125F8398243}" presName="parentText" presStyleLbl="node1" presStyleIdx="1" presStyleCnt="2">
        <dgm:presLayoutVars>
          <dgm:chMax val="0"/>
          <dgm:bulletEnabled val="1"/>
        </dgm:presLayoutVars>
      </dgm:prSet>
      <dgm:spPr/>
    </dgm:pt>
  </dgm:ptLst>
  <dgm:cxnLst>
    <dgm:cxn modelId="{F855DF06-7EE6-40AC-8CF9-41B2546551CE}" srcId="{674AAD4C-7277-41FB-B22F-01C0C91B3455}" destId="{3293B900-8A07-49ED-AC78-40F733BDFC4B}" srcOrd="0" destOrd="0" parTransId="{9C0775F6-C9AA-4F10-8BB8-EED5579E83CD}" sibTransId="{C1AA3D15-A7C1-474E-87DD-6E5F0568FC48}"/>
    <dgm:cxn modelId="{EB41AE46-1FE9-4C40-B0E7-7F5AA91C692F}" type="presOf" srcId="{674AAD4C-7277-41FB-B22F-01C0C91B3455}" destId="{39BC83BE-7993-4779-B774-3F1F6886D4AC}" srcOrd="0" destOrd="0" presId="urn:microsoft.com/office/officeart/2005/8/layout/vList2"/>
    <dgm:cxn modelId="{D9528B78-229F-449E-B15B-1EA230B797F6}" srcId="{674AAD4C-7277-41FB-B22F-01C0C91B3455}" destId="{324E1FB7-FB04-40F8-B8FA-6125F8398243}" srcOrd="1" destOrd="0" parTransId="{84587CB2-57D9-4279-BA2F-04C039B21B55}" sibTransId="{7A810B27-CFB1-47A2-85B6-27086BA36474}"/>
    <dgm:cxn modelId="{8F9F6B85-CF68-4A44-976A-30A6A105E2BD}" type="presOf" srcId="{324E1FB7-FB04-40F8-B8FA-6125F8398243}" destId="{2171B830-375B-4D2C-B055-6C23334B9FD0}" srcOrd="0" destOrd="0" presId="urn:microsoft.com/office/officeart/2005/8/layout/vList2"/>
    <dgm:cxn modelId="{277374D5-4D8C-446B-A41C-C59B2C042897}" type="presOf" srcId="{3293B900-8A07-49ED-AC78-40F733BDFC4B}" destId="{96FA52EE-132C-4F58-8F7A-25A63A54E744}" srcOrd="0" destOrd="0" presId="urn:microsoft.com/office/officeart/2005/8/layout/vList2"/>
    <dgm:cxn modelId="{6B02CCB0-55D7-4F40-8A0B-7003AEBD8341}" type="presParOf" srcId="{39BC83BE-7993-4779-B774-3F1F6886D4AC}" destId="{96FA52EE-132C-4F58-8F7A-25A63A54E744}" srcOrd="0" destOrd="0" presId="urn:microsoft.com/office/officeart/2005/8/layout/vList2"/>
    <dgm:cxn modelId="{01D4B676-484B-4233-A695-7768882BE1E2}" type="presParOf" srcId="{39BC83BE-7993-4779-B774-3F1F6886D4AC}" destId="{75D4C9E5-1326-4428-A0F0-EC2AE874D9FD}" srcOrd="1" destOrd="0" presId="urn:microsoft.com/office/officeart/2005/8/layout/vList2"/>
    <dgm:cxn modelId="{C738FAF7-A50B-4428-9649-9079DE89654C}" type="presParOf" srcId="{39BC83BE-7993-4779-B774-3F1F6886D4AC}" destId="{2171B830-375B-4D2C-B055-6C23334B9FD0}"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E8E7705-492E-4438-BF13-ECD345E02914}"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vi-VN"/>
        </a:p>
      </dgm:t>
    </dgm:pt>
    <dgm:pt modelId="{563ED843-20E0-465D-9B97-A8C8607D6B7B}">
      <dgm:prSet/>
      <dgm:spPr>
        <a:solidFill>
          <a:schemeClr val="accent6">
            <a:lumMod val="75000"/>
          </a:schemeClr>
        </a:solidFill>
      </dgm:spPr>
      <dgm:t>
        <a:bodyPr/>
        <a:lstStyle/>
        <a:p>
          <a:r>
            <a:rPr lang="vi-VN"/>
            <a:t>SEO (Viết tắt từ Search Engine Optimization) - Tối ưu hóa công cụ tìm kiếm. </a:t>
          </a:r>
        </a:p>
      </dgm:t>
    </dgm:pt>
    <dgm:pt modelId="{3E515557-3DFF-4A70-BDC9-60329332B586}" type="parTrans" cxnId="{0AFAE363-A248-4A88-A91A-823ECEFAC294}">
      <dgm:prSet/>
      <dgm:spPr/>
      <dgm:t>
        <a:bodyPr/>
        <a:lstStyle/>
        <a:p>
          <a:endParaRPr lang="vi-VN"/>
        </a:p>
      </dgm:t>
    </dgm:pt>
    <dgm:pt modelId="{C0262739-7E57-403F-AFA8-D64F7D5EE26C}" type="sibTrans" cxnId="{0AFAE363-A248-4A88-A91A-823ECEFAC294}">
      <dgm:prSet/>
      <dgm:spPr/>
      <dgm:t>
        <a:bodyPr/>
        <a:lstStyle/>
        <a:p>
          <a:endParaRPr lang="vi-VN"/>
        </a:p>
      </dgm:t>
    </dgm:pt>
    <dgm:pt modelId="{39B0347B-6A71-4027-871F-FE7E7F9987B1}">
      <dgm:prSet/>
      <dgm:spPr/>
      <dgm:t>
        <a:bodyPr/>
        <a:lstStyle/>
        <a:p>
          <a:r>
            <a:rPr lang="vi-VN" dirty="0"/>
            <a:t>Và SEO website là tập hợp các phương pháp giúp cải thiện thứ hạng của một website trên trang kết quả của công cụ tìm kiếm</a:t>
          </a:r>
        </a:p>
      </dgm:t>
    </dgm:pt>
    <dgm:pt modelId="{550B0CBD-1E20-48F1-85DE-7BDC4F934C30}" type="parTrans" cxnId="{C1E98B06-EAD5-40CE-BB49-316ADB2C7D4E}">
      <dgm:prSet/>
      <dgm:spPr/>
      <dgm:t>
        <a:bodyPr/>
        <a:lstStyle/>
        <a:p>
          <a:endParaRPr lang="vi-VN"/>
        </a:p>
      </dgm:t>
    </dgm:pt>
    <dgm:pt modelId="{5A34C289-3235-4400-9494-CFB8537A5F1B}" type="sibTrans" cxnId="{C1E98B06-EAD5-40CE-BB49-316ADB2C7D4E}">
      <dgm:prSet/>
      <dgm:spPr/>
      <dgm:t>
        <a:bodyPr/>
        <a:lstStyle/>
        <a:p>
          <a:endParaRPr lang="vi-VN"/>
        </a:p>
      </dgm:t>
    </dgm:pt>
    <dgm:pt modelId="{77C3D489-2699-4892-808C-1765C71665DA}" type="pres">
      <dgm:prSet presAssocID="{5E8E7705-492E-4438-BF13-ECD345E02914}" presName="linear" presStyleCnt="0">
        <dgm:presLayoutVars>
          <dgm:animLvl val="lvl"/>
          <dgm:resizeHandles val="exact"/>
        </dgm:presLayoutVars>
      </dgm:prSet>
      <dgm:spPr/>
    </dgm:pt>
    <dgm:pt modelId="{BB73EB55-4CB2-47A1-BC6E-C30A3A96CE97}" type="pres">
      <dgm:prSet presAssocID="{563ED843-20E0-465D-9B97-A8C8607D6B7B}" presName="parentText" presStyleLbl="node1" presStyleIdx="0" presStyleCnt="2">
        <dgm:presLayoutVars>
          <dgm:chMax val="0"/>
          <dgm:bulletEnabled val="1"/>
        </dgm:presLayoutVars>
      </dgm:prSet>
      <dgm:spPr/>
    </dgm:pt>
    <dgm:pt modelId="{81AFE7FD-0B34-4E4F-B9EF-90DD29A72C59}" type="pres">
      <dgm:prSet presAssocID="{C0262739-7E57-403F-AFA8-D64F7D5EE26C}" presName="spacer" presStyleCnt="0"/>
      <dgm:spPr/>
    </dgm:pt>
    <dgm:pt modelId="{9B4A9116-5A5B-4637-B570-EB150862BECA}" type="pres">
      <dgm:prSet presAssocID="{39B0347B-6A71-4027-871F-FE7E7F9987B1}" presName="parentText" presStyleLbl="node1" presStyleIdx="1" presStyleCnt="2">
        <dgm:presLayoutVars>
          <dgm:chMax val="0"/>
          <dgm:bulletEnabled val="1"/>
        </dgm:presLayoutVars>
      </dgm:prSet>
      <dgm:spPr/>
    </dgm:pt>
  </dgm:ptLst>
  <dgm:cxnLst>
    <dgm:cxn modelId="{C1E98B06-EAD5-40CE-BB49-316ADB2C7D4E}" srcId="{5E8E7705-492E-4438-BF13-ECD345E02914}" destId="{39B0347B-6A71-4027-871F-FE7E7F9987B1}" srcOrd="1" destOrd="0" parTransId="{550B0CBD-1E20-48F1-85DE-7BDC4F934C30}" sibTransId="{5A34C289-3235-4400-9494-CFB8537A5F1B}"/>
    <dgm:cxn modelId="{C228B034-9340-4DD9-90CE-C1D49CFA231B}" type="presOf" srcId="{5E8E7705-492E-4438-BF13-ECD345E02914}" destId="{77C3D489-2699-4892-808C-1765C71665DA}" srcOrd="0" destOrd="0" presId="urn:microsoft.com/office/officeart/2005/8/layout/vList2"/>
    <dgm:cxn modelId="{0AFAE363-A248-4A88-A91A-823ECEFAC294}" srcId="{5E8E7705-492E-4438-BF13-ECD345E02914}" destId="{563ED843-20E0-465D-9B97-A8C8607D6B7B}" srcOrd="0" destOrd="0" parTransId="{3E515557-3DFF-4A70-BDC9-60329332B586}" sibTransId="{C0262739-7E57-403F-AFA8-D64F7D5EE26C}"/>
    <dgm:cxn modelId="{D90A3EE1-F7B0-4BBD-A4DE-2395379B2646}" type="presOf" srcId="{563ED843-20E0-465D-9B97-A8C8607D6B7B}" destId="{BB73EB55-4CB2-47A1-BC6E-C30A3A96CE97}" srcOrd="0" destOrd="0" presId="urn:microsoft.com/office/officeart/2005/8/layout/vList2"/>
    <dgm:cxn modelId="{ACFF73F9-6E41-4B31-9E4A-165CD25D6F88}" type="presOf" srcId="{39B0347B-6A71-4027-871F-FE7E7F9987B1}" destId="{9B4A9116-5A5B-4637-B570-EB150862BECA}" srcOrd="0" destOrd="0" presId="urn:microsoft.com/office/officeart/2005/8/layout/vList2"/>
    <dgm:cxn modelId="{9480D13C-07C6-420B-9719-80BE47E0F558}" type="presParOf" srcId="{77C3D489-2699-4892-808C-1765C71665DA}" destId="{BB73EB55-4CB2-47A1-BC6E-C30A3A96CE97}" srcOrd="0" destOrd="0" presId="urn:microsoft.com/office/officeart/2005/8/layout/vList2"/>
    <dgm:cxn modelId="{C45EBAE1-C24B-4099-85C3-318EE683A5F3}" type="presParOf" srcId="{77C3D489-2699-4892-808C-1765C71665DA}" destId="{81AFE7FD-0B34-4E4F-B9EF-90DD29A72C59}" srcOrd="1" destOrd="0" presId="urn:microsoft.com/office/officeart/2005/8/layout/vList2"/>
    <dgm:cxn modelId="{0DEBDA2B-7CA1-45EB-A697-7F441A5A2337}" type="presParOf" srcId="{77C3D489-2699-4892-808C-1765C71665DA}" destId="{9B4A9116-5A5B-4637-B570-EB150862BECA}"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13A432F9-23D2-4042-A789-7995A8415E7F}" type="doc">
      <dgm:prSet loTypeId="urn:microsoft.com/office/officeart/2005/8/layout/orgChart1" loCatId="hierarchy" qsTypeId="urn:microsoft.com/office/officeart/2005/8/quickstyle/3d2" qsCatId="3D" csTypeId="urn:microsoft.com/office/officeart/2005/8/colors/colorful1" csCatId="colorful" phldr="1"/>
      <dgm:spPr/>
      <dgm:t>
        <a:bodyPr/>
        <a:lstStyle/>
        <a:p>
          <a:endParaRPr lang="vi-VN"/>
        </a:p>
      </dgm:t>
    </dgm:pt>
    <dgm:pt modelId="{B47FA225-689A-44F5-9CFF-5302803047AB}">
      <dgm:prSet/>
      <dgm:spPr/>
      <dgm:t>
        <a:bodyPr/>
        <a:lstStyle/>
        <a:p>
          <a:r>
            <a:rPr lang="vi-VN" dirty="0"/>
            <a:t>Có 2 yếu tố là</a:t>
          </a:r>
        </a:p>
      </dgm:t>
    </dgm:pt>
    <dgm:pt modelId="{21432158-6C04-4948-B13B-149EACCD241A}" type="parTrans" cxnId="{70C066C5-9E28-4365-9FC8-9BFBE86F6041}">
      <dgm:prSet/>
      <dgm:spPr/>
      <dgm:t>
        <a:bodyPr/>
        <a:lstStyle/>
        <a:p>
          <a:endParaRPr lang="vi-VN"/>
        </a:p>
      </dgm:t>
    </dgm:pt>
    <dgm:pt modelId="{F22D73B3-98C3-4822-91AA-97B01CB2EC55}" type="sibTrans" cxnId="{70C066C5-9E28-4365-9FC8-9BFBE86F6041}">
      <dgm:prSet/>
      <dgm:spPr/>
      <dgm:t>
        <a:bodyPr/>
        <a:lstStyle/>
        <a:p>
          <a:endParaRPr lang="vi-VN"/>
        </a:p>
      </dgm:t>
    </dgm:pt>
    <dgm:pt modelId="{8EB03E82-BBB9-4A59-B54A-FC9A4731247F}">
      <dgm:prSet/>
      <dgm:spPr/>
      <dgm:t>
        <a:bodyPr/>
        <a:lstStyle/>
        <a:p>
          <a:r>
            <a:rPr lang="vi-VN"/>
            <a:t>SEO Onpage</a:t>
          </a:r>
        </a:p>
      </dgm:t>
    </dgm:pt>
    <dgm:pt modelId="{17C4C656-C4B8-4A18-AC5E-C3EEE2E63C45}" type="parTrans" cxnId="{B76573CE-5E8D-49BC-8BB3-3896422D5494}">
      <dgm:prSet/>
      <dgm:spPr/>
      <dgm:t>
        <a:bodyPr/>
        <a:lstStyle/>
        <a:p>
          <a:endParaRPr lang="vi-VN"/>
        </a:p>
      </dgm:t>
    </dgm:pt>
    <dgm:pt modelId="{E0A866A3-821F-4EC3-94C8-3E17966F1BFD}" type="sibTrans" cxnId="{B76573CE-5E8D-49BC-8BB3-3896422D5494}">
      <dgm:prSet/>
      <dgm:spPr/>
      <dgm:t>
        <a:bodyPr/>
        <a:lstStyle/>
        <a:p>
          <a:endParaRPr lang="vi-VN"/>
        </a:p>
      </dgm:t>
    </dgm:pt>
    <dgm:pt modelId="{01A58E2D-31AA-49E7-AF1F-9425A5EBDC5A}">
      <dgm:prSet/>
      <dgm:spPr/>
      <dgm:t>
        <a:bodyPr/>
        <a:lstStyle/>
        <a:p>
          <a:r>
            <a:rPr lang="vi-VN" dirty="0"/>
            <a:t>SEO Offpage</a:t>
          </a:r>
        </a:p>
      </dgm:t>
    </dgm:pt>
    <dgm:pt modelId="{BDE51BDB-0EAE-4466-9FAC-6A01A09EE2E8}" type="parTrans" cxnId="{31565D12-FFBA-4349-B52F-E1CE8F1CD189}">
      <dgm:prSet/>
      <dgm:spPr/>
      <dgm:t>
        <a:bodyPr/>
        <a:lstStyle/>
        <a:p>
          <a:endParaRPr lang="vi-VN"/>
        </a:p>
      </dgm:t>
    </dgm:pt>
    <dgm:pt modelId="{2475A0E7-DA4A-466C-82E0-9E5E59C1D17F}" type="sibTrans" cxnId="{31565D12-FFBA-4349-B52F-E1CE8F1CD189}">
      <dgm:prSet/>
      <dgm:spPr/>
      <dgm:t>
        <a:bodyPr/>
        <a:lstStyle/>
        <a:p>
          <a:endParaRPr lang="vi-VN"/>
        </a:p>
      </dgm:t>
    </dgm:pt>
    <dgm:pt modelId="{A6DB650B-A331-49C7-93E3-BE5CD9DF2E2E}" type="pres">
      <dgm:prSet presAssocID="{13A432F9-23D2-4042-A789-7995A8415E7F}" presName="hierChild1" presStyleCnt="0">
        <dgm:presLayoutVars>
          <dgm:orgChart val="1"/>
          <dgm:chPref val="1"/>
          <dgm:dir/>
          <dgm:animOne val="branch"/>
          <dgm:animLvl val="lvl"/>
          <dgm:resizeHandles/>
        </dgm:presLayoutVars>
      </dgm:prSet>
      <dgm:spPr/>
    </dgm:pt>
    <dgm:pt modelId="{B21B3D26-7FD4-4B34-8D76-A217280DB4B1}" type="pres">
      <dgm:prSet presAssocID="{B47FA225-689A-44F5-9CFF-5302803047AB}" presName="hierRoot1" presStyleCnt="0">
        <dgm:presLayoutVars>
          <dgm:hierBranch val="init"/>
        </dgm:presLayoutVars>
      </dgm:prSet>
      <dgm:spPr/>
    </dgm:pt>
    <dgm:pt modelId="{316B71A8-4ECC-465E-B734-8D137AAA5CED}" type="pres">
      <dgm:prSet presAssocID="{B47FA225-689A-44F5-9CFF-5302803047AB}" presName="rootComposite1" presStyleCnt="0"/>
      <dgm:spPr/>
    </dgm:pt>
    <dgm:pt modelId="{C9294550-8C04-4DE5-8900-0029A37E6C9F}" type="pres">
      <dgm:prSet presAssocID="{B47FA225-689A-44F5-9CFF-5302803047AB}" presName="rootText1" presStyleLbl="node0" presStyleIdx="0" presStyleCnt="1" custScaleX="172494" custLinFactNeighborX="860" custLinFactNeighborY="-17212">
        <dgm:presLayoutVars>
          <dgm:chPref val="3"/>
        </dgm:presLayoutVars>
      </dgm:prSet>
      <dgm:spPr/>
    </dgm:pt>
    <dgm:pt modelId="{C0354323-8926-4A5D-885F-D102E11A2985}" type="pres">
      <dgm:prSet presAssocID="{B47FA225-689A-44F5-9CFF-5302803047AB}" presName="rootConnector1" presStyleLbl="node1" presStyleIdx="0" presStyleCnt="0"/>
      <dgm:spPr/>
    </dgm:pt>
    <dgm:pt modelId="{2FD8CF19-3DF0-4AB1-9B36-1B41A5A83F06}" type="pres">
      <dgm:prSet presAssocID="{B47FA225-689A-44F5-9CFF-5302803047AB}" presName="hierChild2" presStyleCnt="0"/>
      <dgm:spPr/>
    </dgm:pt>
    <dgm:pt modelId="{3E33858E-20B1-4041-8F70-DA5AFB1DFA3C}" type="pres">
      <dgm:prSet presAssocID="{17C4C656-C4B8-4A18-AC5E-C3EEE2E63C45}" presName="Name37" presStyleLbl="parChTrans1D2" presStyleIdx="0" presStyleCnt="2"/>
      <dgm:spPr/>
    </dgm:pt>
    <dgm:pt modelId="{10B71946-C91D-493B-B2BE-3FEEE1C4B7D4}" type="pres">
      <dgm:prSet presAssocID="{8EB03E82-BBB9-4A59-B54A-FC9A4731247F}" presName="hierRoot2" presStyleCnt="0">
        <dgm:presLayoutVars>
          <dgm:hierBranch val="init"/>
        </dgm:presLayoutVars>
      </dgm:prSet>
      <dgm:spPr/>
    </dgm:pt>
    <dgm:pt modelId="{C55F6A2B-90BB-4028-AF4F-7E4790834CCE}" type="pres">
      <dgm:prSet presAssocID="{8EB03E82-BBB9-4A59-B54A-FC9A4731247F}" presName="rootComposite" presStyleCnt="0"/>
      <dgm:spPr/>
    </dgm:pt>
    <dgm:pt modelId="{719FABC3-C488-4425-8622-DAE7869A0A16}" type="pres">
      <dgm:prSet presAssocID="{8EB03E82-BBB9-4A59-B54A-FC9A4731247F}" presName="rootText" presStyleLbl="node2" presStyleIdx="0" presStyleCnt="2">
        <dgm:presLayoutVars>
          <dgm:chPref val="3"/>
        </dgm:presLayoutVars>
      </dgm:prSet>
      <dgm:spPr/>
    </dgm:pt>
    <dgm:pt modelId="{DF3E4D13-2163-415D-808F-D7F1DAB25C2E}" type="pres">
      <dgm:prSet presAssocID="{8EB03E82-BBB9-4A59-B54A-FC9A4731247F}" presName="rootConnector" presStyleLbl="node2" presStyleIdx="0" presStyleCnt="2"/>
      <dgm:spPr/>
    </dgm:pt>
    <dgm:pt modelId="{AA8ECD96-7A9A-43FA-9935-D48DE2EE5EC0}" type="pres">
      <dgm:prSet presAssocID="{8EB03E82-BBB9-4A59-B54A-FC9A4731247F}" presName="hierChild4" presStyleCnt="0"/>
      <dgm:spPr/>
    </dgm:pt>
    <dgm:pt modelId="{51F5FA89-FB86-4EC2-801A-86B7C9115711}" type="pres">
      <dgm:prSet presAssocID="{8EB03E82-BBB9-4A59-B54A-FC9A4731247F}" presName="hierChild5" presStyleCnt="0"/>
      <dgm:spPr/>
    </dgm:pt>
    <dgm:pt modelId="{DC434AAE-3EC5-4865-BEA6-0A1D5BB8EE27}" type="pres">
      <dgm:prSet presAssocID="{BDE51BDB-0EAE-4466-9FAC-6A01A09EE2E8}" presName="Name37" presStyleLbl="parChTrans1D2" presStyleIdx="1" presStyleCnt="2"/>
      <dgm:spPr/>
    </dgm:pt>
    <dgm:pt modelId="{FCBD6081-F0B0-4E8E-BA80-433619382E52}" type="pres">
      <dgm:prSet presAssocID="{01A58E2D-31AA-49E7-AF1F-9425A5EBDC5A}" presName="hierRoot2" presStyleCnt="0">
        <dgm:presLayoutVars>
          <dgm:hierBranch val="init"/>
        </dgm:presLayoutVars>
      </dgm:prSet>
      <dgm:spPr/>
    </dgm:pt>
    <dgm:pt modelId="{871AE3CB-C46A-4F71-93DF-A18D4597A053}" type="pres">
      <dgm:prSet presAssocID="{01A58E2D-31AA-49E7-AF1F-9425A5EBDC5A}" presName="rootComposite" presStyleCnt="0"/>
      <dgm:spPr/>
    </dgm:pt>
    <dgm:pt modelId="{0E290151-C8F9-41AD-B5A5-BA14A329AF78}" type="pres">
      <dgm:prSet presAssocID="{01A58E2D-31AA-49E7-AF1F-9425A5EBDC5A}" presName="rootText" presStyleLbl="node2" presStyleIdx="1" presStyleCnt="2">
        <dgm:presLayoutVars>
          <dgm:chPref val="3"/>
        </dgm:presLayoutVars>
      </dgm:prSet>
      <dgm:spPr/>
    </dgm:pt>
    <dgm:pt modelId="{EAD84F65-9DEB-4D86-B975-2B806FF46355}" type="pres">
      <dgm:prSet presAssocID="{01A58E2D-31AA-49E7-AF1F-9425A5EBDC5A}" presName="rootConnector" presStyleLbl="node2" presStyleIdx="1" presStyleCnt="2"/>
      <dgm:spPr/>
    </dgm:pt>
    <dgm:pt modelId="{7D3AFD04-FEDA-432A-A5BE-354294640AB3}" type="pres">
      <dgm:prSet presAssocID="{01A58E2D-31AA-49E7-AF1F-9425A5EBDC5A}" presName="hierChild4" presStyleCnt="0"/>
      <dgm:spPr/>
    </dgm:pt>
    <dgm:pt modelId="{17393E2B-D074-4E91-8774-F8FA6744343D}" type="pres">
      <dgm:prSet presAssocID="{01A58E2D-31AA-49E7-AF1F-9425A5EBDC5A}" presName="hierChild5" presStyleCnt="0"/>
      <dgm:spPr/>
    </dgm:pt>
    <dgm:pt modelId="{E36B3CDC-F3F4-48A5-9E15-0B4CCCB02DD0}" type="pres">
      <dgm:prSet presAssocID="{B47FA225-689A-44F5-9CFF-5302803047AB}" presName="hierChild3" presStyleCnt="0"/>
      <dgm:spPr/>
    </dgm:pt>
  </dgm:ptLst>
  <dgm:cxnLst>
    <dgm:cxn modelId="{DB358303-F568-415B-BBBA-03BD4121FB61}" type="presOf" srcId="{01A58E2D-31AA-49E7-AF1F-9425A5EBDC5A}" destId="{0E290151-C8F9-41AD-B5A5-BA14A329AF78}" srcOrd="0" destOrd="0" presId="urn:microsoft.com/office/officeart/2005/8/layout/orgChart1"/>
    <dgm:cxn modelId="{31565D12-FFBA-4349-B52F-E1CE8F1CD189}" srcId="{B47FA225-689A-44F5-9CFF-5302803047AB}" destId="{01A58E2D-31AA-49E7-AF1F-9425A5EBDC5A}" srcOrd="1" destOrd="0" parTransId="{BDE51BDB-0EAE-4466-9FAC-6A01A09EE2E8}" sibTransId="{2475A0E7-DA4A-466C-82E0-9E5E59C1D17F}"/>
    <dgm:cxn modelId="{B2930715-15EA-4B3D-93EE-9E8F38186188}" type="presOf" srcId="{8EB03E82-BBB9-4A59-B54A-FC9A4731247F}" destId="{DF3E4D13-2163-415D-808F-D7F1DAB25C2E}" srcOrd="1" destOrd="0" presId="urn:microsoft.com/office/officeart/2005/8/layout/orgChart1"/>
    <dgm:cxn modelId="{9EBF2528-BE07-4DAF-B91B-B8108C632FB1}" type="presOf" srcId="{B47FA225-689A-44F5-9CFF-5302803047AB}" destId="{C0354323-8926-4A5D-885F-D102E11A2985}" srcOrd="1" destOrd="0" presId="urn:microsoft.com/office/officeart/2005/8/layout/orgChart1"/>
    <dgm:cxn modelId="{560E262B-E5CD-4A12-B4F4-C7DDDFC6C6E1}" type="presOf" srcId="{BDE51BDB-0EAE-4466-9FAC-6A01A09EE2E8}" destId="{DC434AAE-3EC5-4865-BEA6-0A1D5BB8EE27}" srcOrd="0" destOrd="0" presId="urn:microsoft.com/office/officeart/2005/8/layout/orgChart1"/>
    <dgm:cxn modelId="{4F328883-8AFE-4735-8EA9-46DAE39CF1AB}" type="presOf" srcId="{17C4C656-C4B8-4A18-AC5E-C3EEE2E63C45}" destId="{3E33858E-20B1-4041-8F70-DA5AFB1DFA3C}" srcOrd="0" destOrd="0" presId="urn:microsoft.com/office/officeart/2005/8/layout/orgChart1"/>
    <dgm:cxn modelId="{F322B0A1-2447-4604-867E-42DEC3AE51A2}" type="presOf" srcId="{13A432F9-23D2-4042-A789-7995A8415E7F}" destId="{A6DB650B-A331-49C7-93E3-BE5CD9DF2E2E}" srcOrd="0" destOrd="0" presId="urn:microsoft.com/office/officeart/2005/8/layout/orgChart1"/>
    <dgm:cxn modelId="{70C066C5-9E28-4365-9FC8-9BFBE86F6041}" srcId="{13A432F9-23D2-4042-A789-7995A8415E7F}" destId="{B47FA225-689A-44F5-9CFF-5302803047AB}" srcOrd="0" destOrd="0" parTransId="{21432158-6C04-4948-B13B-149EACCD241A}" sibTransId="{F22D73B3-98C3-4822-91AA-97B01CB2EC55}"/>
    <dgm:cxn modelId="{C5A8C8CA-6E25-40E0-89FD-B8AF33BC6B21}" type="presOf" srcId="{8EB03E82-BBB9-4A59-B54A-FC9A4731247F}" destId="{719FABC3-C488-4425-8622-DAE7869A0A16}" srcOrd="0" destOrd="0" presId="urn:microsoft.com/office/officeart/2005/8/layout/orgChart1"/>
    <dgm:cxn modelId="{B76573CE-5E8D-49BC-8BB3-3896422D5494}" srcId="{B47FA225-689A-44F5-9CFF-5302803047AB}" destId="{8EB03E82-BBB9-4A59-B54A-FC9A4731247F}" srcOrd="0" destOrd="0" parTransId="{17C4C656-C4B8-4A18-AC5E-C3EEE2E63C45}" sibTransId="{E0A866A3-821F-4EC3-94C8-3E17966F1BFD}"/>
    <dgm:cxn modelId="{894064DF-179D-4E29-A08C-A9B864320DDE}" type="presOf" srcId="{B47FA225-689A-44F5-9CFF-5302803047AB}" destId="{C9294550-8C04-4DE5-8900-0029A37E6C9F}" srcOrd="0" destOrd="0" presId="urn:microsoft.com/office/officeart/2005/8/layout/orgChart1"/>
    <dgm:cxn modelId="{8711D0E2-B92B-4930-A47B-84BAFDC454EC}" type="presOf" srcId="{01A58E2D-31AA-49E7-AF1F-9425A5EBDC5A}" destId="{EAD84F65-9DEB-4D86-B975-2B806FF46355}" srcOrd="1" destOrd="0" presId="urn:microsoft.com/office/officeart/2005/8/layout/orgChart1"/>
    <dgm:cxn modelId="{631956F2-CC28-4569-9ECC-24BF0E5C8E55}" type="presParOf" srcId="{A6DB650B-A331-49C7-93E3-BE5CD9DF2E2E}" destId="{B21B3D26-7FD4-4B34-8D76-A217280DB4B1}" srcOrd="0" destOrd="0" presId="urn:microsoft.com/office/officeart/2005/8/layout/orgChart1"/>
    <dgm:cxn modelId="{B962934F-2634-460A-A000-7216688BF011}" type="presParOf" srcId="{B21B3D26-7FD4-4B34-8D76-A217280DB4B1}" destId="{316B71A8-4ECC-465E-B734-8D137AAA5CED}" srcOrd="0" destOrd="0" presId="urn:microsoft.com/office/officeart/2005/8/layout/orgChart1"/>
    <dgm:cxn modelId="{EB88DB29-301F-4375-9C8D-34F40459AFE3}" type="presParOf" srcId="{316B71A8-4ECC-465E-B734-8D137AAA5CED}" destId="{C9294550-8C04-4DE5-8900-0029A37E6C9F}" srcOrd="0" destOrd="0" presId="urn:microsoft.com/office/officeart/2005/8/layout/orgChart1"/>
    <dgm:cxn modelId="{89957FA6-E869-4887-B8DD-C2949E9B9DA1}" type="presParOf" srcId="{316B71A8-4ECC-465E-B734-8D137AAA5CED}" destId="{C0354323-8926-4A5D-885F-D102E11A2985}" srcOrd="1" destOrd="0" presId="urn:microsoft.com/office/officeart/2005/8/layout/orgChart1"/>
    <dgm:cxn modelId="{99EDB8C9-B9C4-4C68-8719-4655AD048448}" type="presParOf" srcId="{B21B3D26-7FD4-4B34-8D76-A217280DB4B1}" destId="{2FD8CF19-3DF0-4AB1-9B36-1B41A5A83F06}" srcOrd="1" destOrd="0" presId="urn:microsoft.com/office/officeart/2005/8/layout/orgChart1"/>
    <dgm:cxn modelId="{F6741B5E-BE8B-4BB3-A78A-08161E9C70AC}" type="presParOf" srcId="{2FD8CF19-3DF0-4AB1-9B36-1B41A5A83F06}" destId="{3E33858E-20B1-4041-8F70-DA5AFB1DFA3C}" srcOrd="0" destOrd="0" presId="urn:microsoft.com/office/officeart/2005/8/layout/orgChart1"/>
    <dgm:cxn modelId="{3D1AEB18-01E3-4E3E-A76C-84549B9D6D75}" type="presParOf" srcId="{2FD8CF19-3DF0-4AB1-9B36-1B41A5A83F06}" destId="{10B71946-C91D-493B-B2BE-3FEEE1C4B7D4}" srcOrd="1" destOrd="0" presId="urn:microsoft.com/office/officeart/2005/8/layout/orgChart1"/>
    <dgm:cxn modelId="{18167AB4-9C76-4E00-B5F5-1AB9B494E74B}" type="presParOf" srcId="{10B71946-C91D-493B-B2BE-3FEEE1C4B7D4}" destId="{C55F6A2B-90BB-4028-AF4F-7E4790834CCE}" srcOrd="0" destOrd="0" presId="urn:microsoft.com/office/officeart/2005/8/layout/orgChart1"/>
    <dgm:cxn modelId="{2CD290A6-258E-4BF8-A702-5F655B6BE4B0}" type="presParOf" srcId="{C55F6A2B-90BB-4028-AF4F-7E4790834CCE}" destId="{719FABC3-C488-4425-8622-DAE7869A0A16}" srcOrd="0" destOrd="0" presId="urn:microsoft.com/office/officeart/2005/8/layout/orgChart1"/>
    <dgm:cxn modelId="{95D49E63-4940-4754-B61E-61ED256843DF}" type="presParOf" srcId="{C55F6A2B-90BB-4028-AF4F-7E4790834CCE}" destId="{DF3E4D13-2163-415D-808F-D7F1DAB25C2E}" srcOrd="1" destOrd="0" presId="urn:microsoft.com/office/officeart/2005/8/layout/orgChart1"/>
    <dgm:cxn modelId="{2710A7C7-8DC7-4B14-B95D-A7B26372B638}" type="presParOf" srcId="{10B71946-C91D-493B-B2BE-3FEEE1C4B7D4}" destId="{AA8ECD96-7A9A-43FA-9935-D48DE2EE5EC0}" srcOrd="1" destOrd="0" presId="urn:microsoft.com/office/officeart/2005/8/layout/orgChart1"/>
    <dgm:cxn modelId="{0BD97C7F-872D-4501-BBDF-F8B95D401E39}" type="presParOf" srcId="{10B71946-C91D-493B-B2BE-3FEEE1C4B7D4}" destId="{51F5FA89-FB86-4EC2-801A-86B7C9115711}" srcOrd="2" destOrd="0" presId="urn:microsoft.com/office/officeart/2005/8/layout/orgChart1"/>
    <dgm:cxn modelId="{6F69EE04-7CB7-4ECE-8C8B-375C5A2BF59A}" type="presParOf" srcId="{2FD8CF19-3DF0-4AB1-9B36-1B41A5A83F06}" destId="{DC434AAE-3EC5-4865-BEA6-0A1D5BB8EE27}" srcOrd="2" destOrd="0" presId="urn:microsoft.com/office/officeart/2005/8/layout/orgChart1"/>
    <dgm:cxn modelId="{F1594C3D-6E74-4E8F-98F5-4A8F715844C8}" type="presParOf" srcId="{2FD8CF19-3DF0-4AB1-9B36-1B41A5A83F06}" destId="{FCBD6081-F0B0-4E8E-BA80-433619382E52}" srcOrd="3" destOrd="0" presId="urn:microsoft.com/office/officeart/2005/8/layout/orgChart1"/>
    <dgm:cxn modelId="{B9290FAD-FDD9-4513-8434-177C95F9E3F2}" type="presParOf" srcId="{FCBD6081-F0B0-4E8E-BA80-433619382E52}" destId="{871AE3CB-C46A-4F71-93DF-A18D4597A053}" srcOrd="0" destOrd="0" presId="urn:microsoft.com/office/officeart/2005/8/layout/orgChart1"/>
    <dgm:cxn modelId="{2A4BF889-1700-42BB-BD3B-D5E0C665D093}" type="presParOf" srcId="{871AE3CB-C46A-4F71-93DF-A18D4597A053}" destId="{0E290151-C8F9-41AD-B5A5-BA14A329AF78}" srcOrd="0" destOrd="0" presId="urn:microsoft.com/office/officeart/2005/8/layout/orgChart1"/>
    <dgm:cxn modelId="{EC70D611-8700-41BF-B88F-EAABC6661A2E}" type="presParOf" srcId="{871AE3CB-C46A-4F71-93DF-A18D4597A053}" destId="{EAD84F65-9DEB-4D86-B975-2B806FF46355}" srcOrd="1" destOrd="0" presId="urn:microsoft.com/office/officeart/2005/8/layout/orgChart1"/>
    <dgm:cxn modelId="{2543363E-C29C-4C3E-9A26-FE45832912A0}" type="presParOf" srcId="{FCBD6081-F0B0-4E8E-BA80-433619382E52}" destId="{7D3AFD04-FEDA-432A-A5BE-354294640AB3}" srcOrd="1" destOrd="0" presId="urn:microsoft.com/office/officeart/2005/8/layout/orgChart1"/>
    <dgm:cxn modelId="{2501DFDC-2B0D-408C-802B-90BEE695B809}" type="presParOf" srcId="{FCBD6081-F0B0-4E8E-BA80-433619382E52}" destId="{17393E2B-D074-4E91-8774-F8FA6744343D}" srcOrd="2" destOrd="0" presId="urn:microsoft.com/office/officeart/2005/8/layout/orgChart1"/>
    <dgm:cxn modelId="{4539034F-ADB9-4716-B9BE-B9E79FE804E9}" type="presParOf" srcId="{B21B3D26-7FD4-4B34-8D76-A217280DB4B1}" destId="{E36B3CDC-F3F4-48A5-9E15-0B4CCCB02DD0}" srcOrd="2" destOrd="0" presId="urn:microsoft.com/office/officeart/2005/8/layout/orgChar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71F8477-C819-4E6F-B832-8D33C20D6261}" type="doc">
      <dgm:prSet loTypeId="urn:microsoft.com/office/officeart/2005/8/layout/vList2" loCatId="list" qsTypeId="urn:microsoft.com/office/officeart/2005/8/quickstyle/simple1" qsCatId="simple" csTypeId="urn:microsoft.com/office/officeart/2005/8/colors/accent2_2" csCatId="accent2" phldr="1"/>
      <dgm:spPr/>
      <dgm:t>
        <a:bodyPr/>
        <a:lstStyle/>
        <a:p>
          <a:endParaRPr lang="vi-VN"/>
        </a:p>
      </dgm:t>
    </dgm:pt>
    <dgm:pt modelId="{AD32C40D-19BC-4BE2-B4B0-ACDD36E1A0F0}">
      <dgm:prSet/>
      <dgm:spPr/>
      <dgm:t>
        <a:bodyPr/>
        <a:lstStyle/>
        <a:p>
          <a:r>
            <a:rPr lang="vi-VN" dirty="0"/>
            <a:t>SEO Onpage là tập hợp các phương pháp tối ưu hóa các yếu tố hiển thị ngay trên trang web, các trang con và được lặp lại nhiều lần khi đăng các bài viết mới. Mục đích là cải thiện thứ hạng của trang web trên kết quả của các công cụ tìm kiếm.</a:t>
          </a:r>
        </a:p>
      </dgm:t>
    </dgm:pt>
    <dgm:pt modelId="{A77AC405-4852-4207-BD0C-5373511A1669}" type="parTrans" cxnId="{34FA522B-83CB-46DF-A863-8D23C62996F6}">
      <dgm:prSet/>
      <dgm:spPr/>
      <dgm:t>
        <a:bodyPr/>
        <a:lstStyle/>
        <a:p>
          <a:endParaRPr lang="vi-VN"/>
        </a:p>
      </dgm:t>
    </dgm:pt>
    <dgm:pt modelId="{4BACDA47-20AA-4919-9B2F-ED7ACD760B79}" type="sibTrans" cxnId="{34FA522B-83CB-46DF-A863-8D23C62996F6}">
      <dgm:prSet/>
      <dgm:spPr/>
      <dgm:t>
        <a:bodyPr/>
        <a:lstStyle/>
        <a:p>
          <a:endParaRPr lang="vi-VN"/>
        </a:p>
      </dgm:t>
    </dgm:pt>
    <dgm:pt modelId="{0CD88374-AA4F-4646-8D48-CDE249361FAD}" type="pres">
      <dgm:prSet presAssocID="{A71F8477-C819-4E6F-B832-8D33C20D6261}" presName="linear" presStyleCnt="0">
        <dgm:presLayoutVars>
          <dgm:animLvl val="lvl"/>
          <dgm:resizeHandles val="exact"/>
        </dgm:presLayoutVars>
      </dgm:prSet>
      <dgm:spPr/>
    </dgm:pt>
    <dgm:pt modelId="{8EF839D8-43E7-4541-96A4-1CF204B1C89A}" type="pres">
      <dgm:prSet presAssocID="{AD32C40D-19BC-4BE2-B4B0-ACDD36E1A0F0}" presName="parentText" presStyleLbl="node1" presStyleIdx="0" presStyleCnt="1" custScaleY="88146" custLinFactNeighborX="221" custLinFactNeighborY="-4171">
        <dgm:presLayoutVars>
          <dgm:chMax val="0"/>
          <dgm:bulletEnabled val="1"/>
        </dgm:presLayoutVars>
      </dgm:prSet>
      <dgm:spPr/>
    </dgm:pt>
  </dgm:ptLst>
  <dgm:cxnLst>
    <dgm:cxn modelId="{34FA522B-83CB-46DF-A863-8D23C62996F6}" srcId="{A71F8477-C819-4E6F-B832-8D33C20D6261}" destId="{AD32C40D-19BC-4BE2-B4B0-ACDD36E1A0F0}" srcOrd="0" destOrd="0" parTransId="{A77AC405-4852-4207-BD0C-5373511A1669}" sibTransId="{4BACDA47-20AA-4919-9B2F-ED7ACD760B79}"/>
    <dgm:cxn modelId="{BD22726A-0282-406B-B82F-BEDA2E863B33}" type="presOf" srcId="{A71F8477-C819-4E6F-B832-8D33C20D6261}" destId="{0CD88374-AA4F-4646-8D48-CDE249361FAD}" srcOrd="0" destOrd="0" presId="urn:microsoft.com/office/officeart/2005/8/layout/vList2"/>
    <dgm:cxn modelId="{B1EF40C6-0018-4BE8-A175-420157C9D8BA}" type="presOf" srcId="{AD32C40D-19BC-4BE2-B4B0-ACDD36E1A0F0}" destId="{8EF839D8-43E7-4541-96A4-1CF204B1C89A}" srcOrd="0" destOrd="0" presId="urn:microsoft.com/office/officeart/2005/8/layout/vList2"/>
    <dgm:cxn modelId="{E485EAB7-7A01-4EA7-9013-CE924C63467A}" type="presParOf" srcId="{0CD88374-AA4F-4646-8D48-CDE249361FAD}" destId="{8EF839D8-43E7-4541-96A4-1CF204B1C89A}"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03905C71-61C9-4B01-9997-58DDF2091224}"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vi-VN"/>
        </a:p>
      </dgm:t>
    </dgm:pt>
    <dgm:pt modelId="{C5203F98-954F-4B74-8F8C-7C7F9AFF631D}">
      <dgm:prSet/>
      <dgm:spPr/>
      <dgm:t>
        <a:bodyPr/>
        <a:lstStyle/>
        <a:p>
          <a:r>
            <a:rPr lang="vi-VN" dirty="0"/>
            <a:t>SEO Offpage là tập hợp các thủ thuật tối ưu hóa các yếu tố bên ngoài website, bao gồm xây dựng liên kết (link building), marketing trên các kênh social media, social media bookmarking, … giúp website lên top Google, kéo về hàng nghìn traffic.</a:t>
          </a:r>
        </a:p>
      </dgm:t>
    </dgm:pt>
    <dgm:pt modelId="{C4234598-2811-4C36-8AB4-F9D4FC3C1F99}" type="parTrans" cxnId="{E2E95B3A-6933-4A07-9D7F-5DBA39D8CDAD}">
      <dgm:prSet/>
      <dgm:spPr/>
      <dgm:t>
        <a:bodyPr/>
        <a:lstStyle/>
        <a:p>
          <a:endParaRPr lang="vi-VN"/>
        </a:p>
      </dgm:t>
    </dgm:pt>
    <dgm:pt modelId="{0C99EE0C-B17F-421E-B939-E60C80D020A4}" type="sibTrans" cxnId="{E2E95B3A-6933-4A07-9D7F-5DBA39D8CDAD}">
      <dgm:prSet/>
      <dgm:spPr/>
      <dgm:t>
        <a:bodyPr/>
        <a:lstStyle/>
        <a:p>
          <a:endParaRPr lang="vi-VN"/>
        </a:p>
      </dgm:t>
    </dgm:pt>
    <dgm:pt modelId="{74B3E5E3-66D6-4ECB-8F2C-20EF13045724}" type="pres">
      <dgm:prSet presAssocID="{03905C71-61C9-4B01-9997-58DDF2091224}" presName="linear" presStyleCnt="0">
        <dgm:presLayoutVars>
          <dgm:animLvl val="lvl"/>
          <dgm:resizeHandles val="exact"/>
        </dgm:presLayoutVars>
      </dgm:prSet>
      <dgm:spPr/>
    </dgm:pt>
    <dgm:pt modelId="{BB544D9D-39E7-4B56-9B31-E95C63E4533F}" type="pres">
      <dgm:prSet presAssocID="{C5203F98-954F-4B74-8F8C-7C7F9AFF631D}" presName="parentText" presStyleLbl="node1" presStyleIdx="0" presStyleCnt="1" custLinFactNeighborX="4764" custLinFactNeighborY="-57401">
        <dgm:presLayoutVars>
          <dgm:chMax val="0"/>
          <dgm:bulletEnabled val="1"/>
        </dgm:presLayoutVars>
      </dgm:prSet>
      <dgm:spPr/>
    </dgm:pt>
  </dgm:ptLst>
  <dgm:cxnLst>
    <dgm:cxn modelId="{E2E95B3A-6933-4A07-9D7F-5DBA39D8CDAD}" srcId="{03905C71-61C9-4B01-9997-58DDF2091224}" destId="{C5203F98-954F-4B74-8F8C-7C7F9AFF631D}" srcOrd="0" destOrd="0" parTransId="{C4234598-2811-4C36-8AB4-F9D4FC3C1F99}" sibTransId="{0C99EE0C-B17F-421E-B939-E60C80D020A4}"/>
    <dgm:cxn modelId="{1B8E046F-DB44-42C8-8CDD-22554AA30192}" type="presOf" srcId="{03905C71-61C9-4B01-9997-58DDF2091224}" destId="{74B3E5E3-66D6-4ECB-8F2C-20EF13045724}" srcOrd="0" destOrd="0" presId="urn:microsoft.com/office/officeart/2005/8/layout/vList2"/>
    <dgm:cxn modelId="{949892AE-BB35-4C70-A49B-8FDB18539221}" type="presOf" srcId="{C5203F98-954F-4B74-8F8C-7C7F9AFF631D}" destId="{BB544D9D-39E7-4B56-9B31-E95C63E4533F}" srcOrd="0" destOrd="0" presId="urn:microsoft.com/office/officeart/2005/8/layout/vList2"/>
    <dgm:cxn modelId="{41F113C6-33DF-48F5-AD87-70C911933D7F}" type="presParOf" srcId="{74B3E5E3-66D6-4ECB-8F2C-20EF13045724}" destId="{BB544D9D-39E7-4B56-9B31-E95C63E4533F}"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67B6908F-94DE-47E0-B8AC-6C438553FDF4}" type="doc">
      <dgm:prSet loTypeId="urn:microsoft.com/office/officeart/2005/8/layout/vList2" loCatId="list" qsTypeId="urn:microsoft.com/office/officeart/2005/8/quickstyle/simple1" qsCatId="simple" csTypeId="urn:microsoft.com/office/officeart/2005/8/colors/colorful3" csCatId="colorful"/>
      <dgm:spPr/>
      <dgm:t>
        <a:bodyPr/>
        <a:lstStyle/>
        <a:p>
          <a:endParaRPr lang="vi-VN"/>
        </a:p>
      </dgm:t>
    </dgm:pt>
    <dgm:pt modelId="{54913CA4-9C66-4496-B8A0-B57413E1C36A}">
      <dgm:prSet/>
      <dgm:spPr/>
      <dgm:t>
        <a:bodyPr/>
        <a:lstStyle/>
        <a:p>
          <a:r>
            <a:rPr lang="vi-VN"/>
            <a:t>Thời gian đầu tư lâu – ảnh hưởng chi phí cơ hội trong kinh doanh</a:t>
          </a:r>
        </a:p>
      </dgm:t>
    </dgm:pt>
    <dgm:pt modelId="{399587F7-A551-4DA4-BE34-465D638F0DFF}" type="parTrans" cxnId="{A3EA8DDB-25BD-4413-9E3E-16D517A4086C}">
      <dgm:prSet/>
      <dgm:spPr/>
      <dgm:t>
        <a:bodyPr/>
        <a:lstStyle/>
        <a:p>
          <a:endParaRPr lang="vi-VN"/>
        </a:p>
      </dgm:t>
    </dgm:pt>
    <dgm:pt modelId="{7AA1C1F8-18BF-4C57-AA4A-ECC2AE39E402}" type="sibTrans" cxnId="{A3EA8DDB-25BD-4413-9E3E-16D517A4086C}">
      <dgm:prSet/>
      <dgm:spPr/>
      <dgm:t>
        <a:bodyPr/>
        <a:lstStyle/>
        <a:p>
          <a:endParaRPr lang="vi-VN"/>
        </a:p>
      </dgm:t>
    </dgm:pt>
    <dgm:pt modelId="{F93D3DD5-0C6D-4405-879E-2206DDBE2848}">
      <dgm:prSet/>
      <dgm:spPr/>
      <dgm:t>
        <a:bodyPr/>
        <a:lstStyle/>
        <a:p>
          <a:r>
            <a:rPr lang="vi-VN"/>
            <a:t>Đối thủ cạnh tranh mạnh lên</a:t>
          </a:r>
        </a:p>
      </dgm:t>
    </dgm:pt>
    <dgm:pt modelId="{09AEB3CA-FF6E-4933-B8D8-F439EDEEDBE4}" type="parTrans" cxnId="{F6C36108-7F7A-4B5F-947B-AA298660BBF4}">
      <dgm:prSet/>
      <dgm:spPr/>
      <dgm:t>
        <a:bodyPr/>
        <a:lstStyle/>
        <a:p>
          <a:endParaRPr lang="vi-VN"/>
        </a:p>
      </dgm:t>
    </dgm:pt>
    <dgm:pt modelId="{60768312-2E41-44DF-8318-796AA00CECB4}" type="sibTrans" cxnId="{F6C36108-7F7A-4B5F-947B-AA298660BBF4}">
      <dgm:prSet/>
      <dgm:spPr/>
      <dgm:t>
        <a:bodyPr/>
        <a:lstStyle/>
        <a:p>
          <a:endParaRPr lang="vi-VN"/>
        </a:p>
      </dgm:t>
    </dgm:pt>
    <dgm:pt modelId="{7EB2A16A-DA9F-407B-BD3C-FB5A124796A6}">
      <dgm:prSet/>
      <dgm:spPr/>
      <dgm:t>
        <a:bodyPr/>
        <a:lstStyle/>
        <a:p>
          <a:r>
            <a:rPr lang="vi-VN"/>
            <a:t>Không phải là kênh tạo ra chuyển đổi nếu chỉ thuần về SEO</a:t>
          </a:r>
        </a:p>
      </dgm:t>
    </dgm:pt>
    <dgm:pt modelId="{5AD60C67-01E0-4B2D-BF70-EBAF78B89A78}" type="parTrans" cxnId="{E702E346-0C85-49DC-B1DD-148AD7DA38EF}">
      <dgm:prSet/>
      <dgm:spPr/>
      <dgm:t>
        <a:bodyPr/>
        <a:lstStyle/>
        <a:p>
          <a:endParaRPr lang="vi-VN"/>
        </a:p>
      </dgm:t>
    </dgm:pt>
    <dgm:pt modelId="{876DA3A7-B5B1-4C18-BFD9-A54F37A9E0CB}" type="sibTrans" cxnId="{E702E346-0C85-49DC-B1DD-148AD7DA38EF}">
      <dgm:prSet/>
      <dgm:spPr/>
      <dgm:t>
        <a:bodyPr/>
        <a:lstStyle/>
        <a:p>
          <a:endParaRPr lang="vi-VN"/>
        </a:p>
      </dgm:t>
    </dgm:pt>
    <dgm:pt modelId="{01E1CF53-E86B-4709-AB2E-FA80EC3C60ED}">
      <dgm:prSet/>
      <dgm:spPr/>
      <dgm:t>
        <a:bodyPr/>
        <a:lstStyle/>
        <a:p>
          <a:r>
            <a:rPr lang="vi-VN"/>
            <a:t>Sự biến đổi liên tục của thuật toán Google</a:t>
          </a:r>
        </a:p>
      </dgm:t>
    </dgm:pt>
    <dgm:pt modelId="{1822FCB1-DCF2-449B-94EC-E928A3D0AF59}" type="parTrans" cxnId="{299FFCFE-ACD9-4DD0-A9D3-0F9C49B5D7D2}">
      <dgm:prSet/>
      <dgm:spPr/>
      <dgm:t>
        <a:bodyPr/>
        <a:lstStyle/>
        <a:p>
          <a:endParaRPr lang="vi-VN"/>
        </a:p>
      </dgm:t>
    </dgm:pt>
    <dgm:pt modelId="{B36D34AA-C4B9-4EC4-97B4-063E52A07DEF}" type="sibTrans" cxnId="{299FFCFE-ACD9-4DD0-A9D3-0F9C49B5D7D2}">
      <dgm:prSet/>
      <dgm:spPr/>
      <dgm:t>
        <a:bodyPr/>
        <a:lstStyle/>
        <a:p>
          <a:endParaRPr lang="vi-VN"/>
        </a:p>
      </dgm:t>
    </dgm:pt>
    <dgm:pt modelId="{8AD9A843-E081-4317-A058-7CB0B4742816}" type="pres">
      <dgm:prSet presAssocID="{67B6908F-94DE-47E0-B8AC-6C438553FDF4}" presName="linear" presStyleCnt="0">
        <dgm:presLayoutVars>
          <dgm:animLvl val="lvl"/>
          <dgm:resizeHandles val="exact"/>
        </dgm:presLayoutVars>
      </dgm:prSet>
      <dgm:spPr/>
    </dgm:pt>
    <dgm:pt modelId="{B73264C5-2577-4435-8D3D-FA40D224D3AF}" type="pres">
      <dgm:prSet presAssocID="{54913CA4-9C66-4496-B8A0-B57413E1C36A}" presName="parentText" presStyleLbl="node1" presStyleIdx="0" presStyleCnt="4">
        <dgm:presLayoutVars>
          <dgm:chMax val="0"/>
          <dgm:bulletEnabled val="1"/>
        </dgm:presLayoutVars>
      </dgm:prSet>
      <dgm:spPr/>
    </dgm:pt>
    <dgm:pt modelId="{D1E3302C-5973-464B-9857-D849B6A5CF5F}" type="pres">
      <dgm:prSet presAssocID="{7AA1C1F8-18BF-4C57-AA4A-ECC2AE39E402}" presName="spacer" presStyleCnt="0"/>
      <dgm:spPr/>
    </dgm:pt>
    <dgm:pt modelId="{4FEC8E64-C9DA-4BAB-BA71-13F0F0FB8A70}" type="pres">
      <dgm:prSet presAssocID="{F93D3DD5-0C6D-4405-879E-2206DDBE2848}" presName="parentText" presStyleLbl="node1" presStyleIdx="1" presStyleCnt="4">
        <dgm:presLayoutVars>
          <dgm:chMax val="0"/>
          <dgm:bulletEnabled val="1"/>
        </dgm:presLayoutVars>
      </dgm:prSet>
      <dgm:spPr/>
    </dgm:pt>
    <dgm:pt modelId="{B9EF1F1E-2A29-4D39-9CD2-A614851A21D4}" type="pres">
      <dgm:prSet presAssocID="{60768312-2E41-44DF-8318-796AA00CECB4}" presName="spacer" presStyleCnt="0"/>
      <dgm:spPr/>
    </dgm:pt>
    <dgm:pt modelId="{7C09139D-807C-43C9-9B69-03A3780205D5}" type="pres">
      <dgm:prSet presAssocID="{7EB2A16A-DA9F-407B-BD3C-FB5A124796A6}" presName="parentText" presStyleLbl="node1" presStyleIdx="2" presStyleCnt="4">
        <dgm:presLayoutVars>
          <dgm:chMax val="0"/>
          <dgm:bulletEnabled val="1"/>
        </dgm:presLayoutVars>
      </dgm:prSet>
      <dgm:spPr/>
    </dgm:pt>
    <dgm:pt modelId="{1E668D66-E76C-4EF9-854D-E5B51B4743F5}" type="pres">
      <dgm:prSet presAssocID="{876DA3A7-B5B1-4C18-BFD9-A54F37A9E0CB}" presName="spacer" presStyleCnt="0"/>
      <dgm:spPr/>
    </dgm:pt>
    <dgm:pt modelId="{9AEFFD30-427A-4371-86D5-AB4A14F0A514}" type="pres">
      <dgm:prSet presAssocID="{01E1CF53-E86B-4709-AB2E-FA80EC3C60ED}" presName="parentText" presStyleLbl="node1" presStyleIdx="3" presStyleCnt="4">
        <dgm:presLayoutVars>
          <dgm:chMax val="0"/>
          <dgm:bulletEnabled val="1"/>
        </dgm:presLayoutVars>
      </dgm:prSet>
      <dgm:spPr/>
    </dgm:pt>
  </dgm:ptLst>
  <dgm:cxnLst>
    <dgm:cxn modelId="{F6C36108-7F7A-4B5F-947B-AA298660BBF4}" srcId="{67B6908F-94DE-47E0-B8AC-6C438553FDF4}" destId="{F93D3DD5-0C6D-4405-879E-2206DDBE2848}" srcOrd="1" destOrd="0" parTransId="{09AEB3CA-FF6E-4933-B8D8-F439EDEEDBE4}" sibTransId="{60768312-2E41-44DF-8318-796AA00CECB4}"/>
    <dgm:cxn modelId="{BFB3B713-70A9-4D96-A4AD-4F5C1501B831}" type="presOf" srcId="{54913CA4-9C66-4496-B8A0-B57413E1C36A}" destId="{B73264C5-2577-4435-8D3D-FA40D224D3AF}" srcOrd="0" destOrd="0" presId="urn:microsoft.com/office/officeart/2005/8/layout/vList2"/>
    <dgm:cxn modelId="{D2A20E19-2E39-4BEB-9FDA-DF22C0888591}" type="presOf" srcId="{F93D3DD5-0C6D-4405-879E-2206DDBE2848}" destId="{4FEC8E64-C9DA-4BAB-BA71-13F0F0FB8A70}" srcOrd="0" destOrd="0" presId="urn:microsoft.com/office/officeart/2005/8/layout/vList2"/>
    <dgm:cxn modelId="{C2FB292E-8905-4E69-B306-8F56438BD7EF}" type="presOf" srcId="{67B6908F-94DE-47E0-B8AC-6C438553FDF4}" destId="{8AD9A843-E081-4317-A058-7CB0B4742816}" srcOrd="0" destOrd="0" presId="urn:microsoft.com/office/officeart/2005/8/layout/vList2"/>
    <dgm:cxn modelId="{E702E346-0C85-49DC-B1DD-148AD7DA38EF}" srcId="{67B6908F-94DE-47E0-B8AC-6C438553FDF4}" destId="{7EB2A16A-DA9F-407B-BD3C-FB5A124796A6}" srcOrd="2" destOrd="0" parTransId="{5AD60C67-01E0-4B2D-BF70-EBAF78B89A78}" sibTransId="{876DA3A7-B5B1-4C18-BFD9-A54F37A9E0CB}"/>
    <dgm:cxn modelId="{F9E02F70-6385-43A3-A3F1-A7110E076BC1}" type="presOf" srcId="{7EB2A16A-DA9F-407B-BD3C-FB5A124796A6}" destId="{7C09139D-807C-43C9-9B69-03A3780205D5}" srcOrd="0" destOrd="0" presId="urn:microsoft.com/office/officeart/2005/8/layout/vList2"/>
    <dgm:cxn modelId="{A3EA8DDB-25BD-4413-9E3E-16D517A4086C}" srcId="{67B6908F-94DE-47E0-B8AC-6C438553FDF4}" destId="{54913CA4-9C66-4496-B8A0-B57413E1C36A}" srcOrd="0" destOrd="0" parTransId="{399587F7-A551-4DA4-BE34-465D638F0DFF}" sibTransId="{7AA1C1F8-18BF-4C57-AA4A-ECC2AE39E402}"/>
    <dgm:cxn modelId="{B5B4EFE8-87B9-4AD6-B419-6853C8819D60}" type="presOf" srcId="{01E1CF53-E86B-4709-AB2E-FA80EC3C60ED}" destId="{9AEFFD30-427A-4371-86D5-AB4A14F0A514}" srcOrd="0" destOrd="0" presId="urn:microsoft.com/office/officeart/2005/8/layout/vList2"/>
    <dgm:cxn modelId="{299FFCFE-ACD9-4DD0-A9D3-0F9C49B5D7D2}" srcId="{67B6908F-94DE-47E0-B8AC-6C438553FDF4}" destId="{01E1CF53-E86B-4709-AB2E-FA80EC3C60ED}" srcOrd="3" destOrd="0" parTransId="{1822FCB1-DCF2-449B-94EC-E928A3D0AF59}" sibTransId="{B36D34AA-C4B9-4EC4-97B4-063E52A07DEF}"/>
    <dgm:cxn modelId="{E1FA7E90-5DA7-4FB9-90BE-EA3508E390E9}" type="presParOf" srcId="{8AD9A843-E081-4317-A058-7CB0B4742816}" destId="{B73264C5-2577-4435-8D3D-FA40D224D3AF}" srcOrd="0" destOrd="0" presId="urn:microsoft.com/office/officeart/2005/8/layout/vList2"/>
    <dgm:cxn modelId="{B2F77A1A-0378-43E4-870B-63044294096A}" type="presParOf" srcId="{8AD9A843-E081-4317-A058-7CB0B4742816}" destId="{D1E3302C-5973-464B-9857-D849B6A5CF5F}" srcOrd="1" destOrd="0" presId="urn:microsoft.com/office/officeart/2005/8/layout/vList2"/>
    <dgm:cxn modelId="{92306F62-3707-41AC-BF7D-8E702816C723}" type="presParOf" srcId="{8AD9A843-E081-4317-A058-7CB0B4742816}" destId="{4FEC8E64-C9DA-4BAB-BA71-13F0F0FB8A70}" srcOrd="2" destOrd="0" presId="urn:microsoft.com/office/officeart/2005/8/layout/vList2"/>
    <dgm:cxn modelId="{88C90C30-1FF0-4433-A94F-150CA91863C2}" type="presParOf" srcId="{8AD9A843-E081-4317-A058-7CB0B4742816}" destId="{B9EF1F1E-2A29-4D39-9CD2-A614851A21D4}" srcOrd="3" destOrd="0" presId="urn:microsoft.com/office/officeart/2005/8/layout/vList2"/>
    <dgm:cxn modelId="{C2927201-7238-4A30-BF90-5B811098E59D}" type="presParOf" srcId="{8AD9A843-E081-4317-A058-7CB0B4742816}" destId="{7C09139D-807C-43C9-9B69-03A3780205D5}" srcOrd="4" destOrd="0" presId="urn:microsoft.com/office/officeart/2005/8/layout/vList2"/>
    <dgm:cxn modelId="{0B9BD4C8-2B08-4831-AE21-7B0487B397B9}" type="presParOf" srcId="{8AD9A843-E081-4317-A058-7CB0B4742816}" destId="{1E668D66-E76C-4EF9-854D-E5B51B4743F5}" srcOrd="5" destOrd="0" presId="urn:microsoft.com/office/officeart/2005/8/layout/vList2"/>
    <dgm:cxn modelId="{FDC02F6F-6B19-49BB-AA82-7C7E69E9A6C5}" type="presParOf" srcId="{8AD9A843-E081-4317-A058-7CB0B4742816}" destId="{9AEFFD30-427A-4371-86D5-AB4A14F0A514}"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A2F7117F-434E-41D7-BB34-BCEB3EB33464}" type="doc">
      <dgm:prSet loTypeId="urn:microsoft.com/office/officeart/2005/8/layout/vList2" loCatId="list" qsTypeId="urn:microsoft.com/office/officeart/2005/8/quickstyle/simple1" qsCatId="simple" csTypeId="urn:microsoft.com/office/officeart/2005/8/colors/colorful3" csCatId="colorful" phldr="1"/>
      <dgm:spPr/>
      <dgm:t>
        <a:bodyPr/>
        <a:lstStyle/>
        <a:p>
          <a:endParaRPr lang="vi-VN"/>
        </a:p>
      </dgm:t>
    </dgm:pt>
    <dgm:pt modelId="{E4B419D4-CD03-4F5C-B879-7352671CC0DE}">
      <dgm:prSet/>
      <dgm:spPr>
        <a:solidFill>
          <a:schemeClr val="accent3">
            <a:lumMod val="50000"/>
          </a:schemeClr>
        </a:solidFill>
      </dgm:spPr>
      <dgm:t>
        <a:bodyPr/>
        <a:lstStyle/>
        <a:p>
          <a:r>
            <a:rPr lang="vi-VN" dirty="0"/>
            <a:t>Là trang web được sự dánh giá cao của công cụ tìm kiếm phổ biến như Google... và được hiển thị ở top 10 trên kết quả tìm kiếm thông qua việc trang web được thiết kế có cấu hình kèm theo các tính năng để Google dễ dàng thu thập dữ liệu và hiểu được toàn bộ website.</a:t>
          </a:r>
        </a:p>
      </dgm:t>
    </dgm:pt>
    <dgm:pt modelId="{D36E0148-BEE4-431D-8EE4-5500335755E9}" type="parTrans" cxnId="{858C9E7A-1C80-417F-97CF-9596369EC304}">
      <dgm:prSet/>
      <dgm:spPr/>
      <dgm:t>
        <a:bodyPr/>
        <a:lstStyle/>
        <a:p>
          <a:endParaRPr lang="vi-VN"/>
        </a:p>
      </dgm:t>
    </dgm:pt>
    <dgm:pt modelId="{E22108B2-818B-458F-99B0-AE2EF7682339}" type="sibTrans" cxnId="{858C9E7A-1C80-417F-97CF-9596369EC304}">
      <dgm:prSet/>
      <dgm:spPr/>
      <dgm:t>
        <a:bodyPr/>
        <a:lstStyle/>
        <a:p>
          <a:endParaRPr lang="vi-VN"/>
        </a:p>
      </dgm:t>
    </dgm:pt>
    <dgm:pt modelId="{30218417-5029-45E1-A1F1-9C692346BC7A}">
      <dgm:prSet/>
      <dgm:spPr/>
      <dgm:t>
        <a:bodyPr/>
        <a:lstStyle/>
        <a:p>
          <a:r>
            <a:rPr lang="vi-VN"/>
            <a:t>Bên cạnh đó nó cũng cần cung cấp một trải nghiệm tốt và có uy tín dối với người dùng thì mới có thể tăng sự thu hút và tương tác của người dùng</a:t>
          </a:r>
        </a:p>
      </dgm:t>
    </dgm:pt>
    <dgm:pt modelId="{DE6DD1E2-37E5-4A84-B110-6065988C5189}" type="parTrans" cxnId="{35355368-6C07-43F6-834A-0A1D9ACE0ED1}">
      <dgm:prSet/>
      <dgm:spPr/>
      <dgm:t>
        <a:bodyPr/>
        <a:lstStyle/>
        <a:p>
          <a:endParaRPr lang="vi-VN"/>
        </a:p>
      </dgm:t>
    </dgm:pt>
    <dgm:pt modelId="{76E98E37-F6D4-467E-BF56-AEFF0596BA17}" type="sibTrans" cxnId="{35355368-6C07-43F6-834A-0A1D9ACE0ED1}">
      <dgm:prSet/>
      <dgm:spPr/>
      <dgm:t>
        <a:bodyPr/>
        <a:lstStyle/>
        <a:p>
          <a:endParaRPr lang="vi-VN"/>
        </a:p>
      </dgm:t>
    </dgm:pt>
    <dgm:pt modelId="{675E2A86-ED21-4ABB-ABD2-97C0E547E199}" type="pres">
      <dgm:prSet presAssocID="{A2F7117F-434E-41D7-BB34-BCEB3EB33464}" presName="linear" presStyleCnt="0">
        <dgm:presLayoutVars>
          <dgm:animLvl val="lvl"/>
          <dgm:resizeHandles val="exact"/>
        </dgm:presLayoutVars>
      </dgm:prSet>
      <dgm:spPr/>
    </dgm:pt>
    <dgm:pt modelId="{B10A7B37-4AC6-4C6B-BB6C-670E58BE02E9}" type="pres">
      <dgm:prSet presAssocID="{E4B419D4-CD03-4F5C-B879-7352671CC0DE}" presName="parentText" presStyleLbl="node1" presStyleIdx="0" presStyleCnt="2">
        <dgm:presLayoutVars>
          <dgm:chMax val="0"/>
          <dgm:bulletEnabled val="1"/>
        </dgm:presLayoutVars>
      </dgm:prSet>
      <dgm:spPr/>
    </dgm:pt>
    <dgm:pt modelId="{0FD1E3CE-82BE-45F5-8A2B-A9109FB87039}" type="pres">
      <dgm:prSet presAssocID="{E22108B2-818B-458F-99B0-AE2EF7682339}" presName="spacer" presStyleCnt="0"/>
      <dgm:spPr/>
    </dgm:pt>
    <dgm:pt modelId="{FC8AC84D-4F0D-4BCE-98A1-30D5DDC3F81E}" type="pres">
      <dgm:prSet presAssocID="{30218417-5029-45E1-A1F1-9C692346BC7A}" presName="parentText" presStyleLbl="node1" presStyleIdx="1" presStyleCnt="2">
        <dgm:presLayoutVars>
          <dgm:chMax val="0"/>
          <dgm:bulletEnabled val="1"/>
        </dgm:presLayoutVars>
      </dgm:prSet>
      <dgm:spPr/>
    </dgm:pt>
  </dgm:ptLst>
  <dgm:cxnLst>
    <dgm:cxn modelId="{4E754023-4E10-4299-BD67-5318EE121681}" type="presOf" srcId="{E4B419D4-CD03-4F5C-B879-7352671CC0DE}" destId="{B10A7B37-4AC6-4C6B-BB6C-670E58BE02E9}" srcOrd="0" destOrd="0" presId="urn:microsoft.com/office/officeart/2005/8/layout/vList2"/>
    <dgm:cxn modelId="{35355368-6C07-43F6-834A-0A1D9ACE0ED1}" srcId="{A2F7117F-434E-41D7-BB34-BCEB3EB33464}" destId="{30218417-5029-45E1-A1F1-9C692346BC7A}" srcOrd="1" destOrd="0" parTransId="{DE6DD1E2-37E5-4A84-B110-6065988C5189}" sibTransId="{76E98E37-F6D4-467E-BF56-AEFF0596BA17}"/>
    <dgm:cxn modelId="{858C9E7A-1C80-417F-97CF-9596369EC304}" srcId="{A2F7117F-434E-41D7-BB34-BCEB3EB33464}" destId="{E4B419D4-CD03-4F5C-B879-7352671CC0DE}" srcOrd="0" destOrd="0" parTransId="{D36E0148-BEE4-431D-8EE4-5500335755E9}" sibTransId="{E22108B2-818B-458F-99B0-AE2EF7682339}"/>
    <dgm:cxn modelId="{194AE4D4-5C62-4A53-9ABA-9DDBC270BAB2}" type="presOf" srcId="{30218417-5029-45E1-A1F1-9C692346BC7A}" destId="{FC8AC84D-4F0D-4BCE-98A1-30D5DDC3F81E}" srcOrd="0" destOrd="0" presId="urn:microsoft.com/office/officeart/2005/8/layout/vList2"/>
    <dgm:cxn modelId="{289ABDFB-C478-4F91-BB27-B9DD1CAF4F28}" type="presOf" srcId="{A2F7117F-434E-41D7-BB34-BCEB3EB33464}" destId="{675E2A86-ED21-4ABB-ABD2-97C0E547E199}" srcOrd="0" destOrd="0" presId="urn:microsoft.com/office/officeart/2005/8/layout/vList2"/>
    <dgm:cxn modelId="{A4F9EF01-2EC5-4C49-9D81-98E82CAC449F}" type="presParOf" srcId="{675E2A86-ED21-4ABB-ABD2-97C0E547E199}" destId="{B10A7B37-4AC6-4C6B-BB6C-670E58BE02E9}" srcOrd="0" destOrd="0" presId="urn:microsoft.com/office/officeart/2005/8/layout/vList2"/>
    <dgm:cxn modelId="{3D876E6F-D0CD-49FF-8DE5-69257D2A5714}" type="presParOf" srcId="{675E2A86-ED21-4ABB-ABD2-97C0E547E199}" destId="{0FD1E3CE-82BE-45F5-8A2B-A9109FB87039}" srcOrd="1" destOrd="0" presId="urn:microsoft.com/office/officeart/2005/8/layout/vList2"/>
    <dgm:cxn modelId="{B7DAB1A6-BD16-40A4-86CB-6380804B69E8}" type="presParOf" srcId="{675E2A86-ED21-4ABB-ABD2-97C0E547E199}" destId="{FC8AC84D-4F0D-4BCE-98A1-30D5DDC3F81E}"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E3B88-D6DC-4A7A-AE21-BF7E1C972408}">
      <dsp:nvSpPr>
        <dsp:cNvPr id="0" name=""/>
        <dsp:cNvSpPr/>
      </dsp:nvSpPr>
      <dsp:spPr>
        <a:xfrm>
          <a:off x="0" y="0"/>
          <a:ext cx="5129550"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0" kern="1200"/>
            <a:t>Search Engine ( SE ) là gì?</a:t>
          </a:r>
          <a:endParaRPr lang="vi-VN" sz="1600" b="0" kern="1200" dirty="0"/>
        </a:p>
      </dsp:txBody>
      <dsp:txXfrm>
        <a:off x="18734" y="18734"/>
        <a:ext cx="5092082" cy="346292"/>
      </dsp:txXfrm>
    </dsp:sp>
    <dsp:sp modelId="{98A91CB8-FA6A-4640-923E-E4109B10A6F4}">
      <dsp:nvSpPr>
        <dsp:cNvPr id="0" name=""/>
        <dsp:cNvSpPr/>
      </dsp:nvSpPr>
      <dsp:spPr>
        <a:xfrm>
          <a:off x="0" y="524953"/>
          <a:ext cx="5129550"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en-US" sz="1600" b="0" kern="1200" dirty="0"/>
            <a:t>Cơ Chế Hoạt Động của Search Engine</a:t>
          </a:r>
          <a:endParaRPr lang="vi-VN" sz="1600" b="0" kern="1200" dirty="0"/>
        </a:p>
      </dsp:txBody>
      <dsp:txXfrm>
        <a:off x="18734" y="543687"/>
        <a:ext cx="5092082" cy="346292"/>
      </dsp:txXfrm>
    </dsp:sp>
    <dsp:sp modelId="{7C92E423-BF9B-494C-B11E-6715DEC1B709}">
      <dsp:nvSpPr>
        <dsp:cNvPr id="0" name=""/>
        <dsp:cNvSpPr/>
      </dsp:nvSpPr>
      <dsp:spPr>
        <a:xfrm>
          <a:off x="0" y="954793"/>
          <a:ext cx="5129550"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vi-VN" sz="1600" b="0" kern="1200" dirty="0"/>
            <a:t>Giới thiệu về SEO</a:t>
          </a:r>
        </a:p>
      </dsp:txBody>
      <dsp:txXfrm>
        <a:off x="18734" y="973527"/>
        <a:ext cx="5092082" cy="346292"/>
      </dsp:txXfrm>
    </dsp:sp>
    <dsp:sp modelId="{AE639557-6E10-47C0-B153-41AC046B81B8}">
      <dsp:nvSpPr>
        <dsp:cNvPr id="0" name=""/>
        <dsp:cNvSpPr/>
      </dsp:nvSpPr>
      <dsp:spPr>
        <a:xfrm>
          <a:off x="0" y="1384633"/>
          <a:ext cx="5129550"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fr-FR" sz="1600" b="0" kern="1200" dirty="0"/>
            <a:t>SEO Onpage là gì?, SEO Offpage là gì?</a:t>
          </a:r>
          <a:endParaRPr lang="vi-VN" sz="1600" b="0" kern="1200" dirty="0"/>
        </a:p>
      </dsp:txBody>
      <dsp:txXfrm>
        <a:off x="18734" y="1403367"/>
        <a:ext cx="5092082" cy="346292"/>
      </dsp:txXfrm>
    </dsp:sp>
    <dsp:sp modelId="{09CD6A34-E167-4364-B023-160AAF6BC9AE}">
      <dsp:nvSpPr>
        <dsp:cNvPr id="0" name=""/>
        <dsp:cNvSpPr/>
      </dsp:nvSpPr>
      <dsp:spPr>
        <a:xfrm>
          <a:off x="0" y="1814473"/>
          <a:ext cx="5129550"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vi-VN" sz="1600" b="0" kern="1200" dirty="0"/>
            <a:t>Các hình thức SEO phổ biến</a:t>
          </a:r>
        </a:p>
      </dsp:txBody>
      <dsp:txXfrm>
        <a:off x="18734" y="1833207"/>
        <a:ext cx="5092082" cy="346292"/>
      </dsp:txXfrm>
    </dsp:sp>
    <dsp:sp modelId="{EAC8061D-AD7B-4D30-9B0F-E083660C759E}">
      <dsp:nvSpPr>
        <dsp:cNvPr id="0" name=""/>
        <dsp:cNvSpPr/>
      </dsp:nvSpPr>
      <dsp:spPr>
        <a:xfrm>
          <a:off x="0" y="2244313"/>
          <a:ext cx="5129550"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vi-VN" sz="1600" b="0" kern="1200" dirty="0"/>
            <a:t>Lợi ích và khó khăn của tối ưu SEO</a:t>
          </a:r>
        </a:p>
      </dsp:txBody>
      <dsp:txXfrm>
        <a:off x="18734" y="2263047"/>
        <a:ext cx="5092082" cy="346292"/>
      </dsp:txXfrm>
    </dsp:sp>
    <dsp:sp modelId="{C7BA9720-043C-4435-9F42-DE3CF6314A92}">
      <dsp:nvSpPr>
        <dsp:cNvPr id="0" name=""/>
        <dsp:cNvSpPr/>
      </dsp:nvSpPr>
      <dsp:spPr>
        <a:xfrm>
          <a:off x="0" y="2674153"/>
          <a:ext cx="5129550"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vi-VN" sz="1600" b="0" kern="1200" dirty="0"/>
            <a:t>Quy trình cơ bản của SEO </a:t>
          </a:r>
        </a:p>
      </dsp:txBody>
      <dsp:txXfrm>
        <a:off x="18734" y="2692887"/>
        <a:ext cx="5092082" cy="346292"/>
      </dsp:txXfrm>
    </dsp:sp>
    <dsp:sp modelId="{9977B2DB-C80D-47C9-8D5E-35D63375EF08}">
      <dsp:nvSpPr>
        <dsp:cNvPr id="0" name=""/>
        <dsp:cNvSpPr/>
      </dsp:nvSpPr>
      <dsp:spPr>
        <a:xfrm>
          <a:off x="0" y="3103993"/>
          <a:ext cx="5129550"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vi-VN" sz="1600" b="0" kern="1200" dirty="0"/>
            <a:t>Web chuẩn SEO ?</a:t>
          </a:r>
        </a:p>
      </dsp:txBody>
      <dsp:txXfrm>
        <a:off x="18734" y="3122727"/>
        <a:ext cx="5092082" cy="346292"/>
      </dsp:txXfrm>
    </dsp:sp>
    <dsp:sp modelId="{6B7620FD-A97C-4DAC-B2D5-1FE4611A832E}">
      <dsp:nvSpPr>
        <dsp:cNvPr id="0" name=""/>
        <dsp:cNvSpPr/>
      </dsp:nvSpPr>
      <dsp:spPr>
        <a:xfrm>
          <a:off x="0" y="3533833"/>
          <a:ext cx="5129550" cy="383760"/>
        </a:xfrm>
        <a:prstGeom prst="round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l" defTabSz="711200">
            <a:lnSpc>
              <a:spcPct val="90000"/>
            </a:lnSpc>
            <a:spcBef>
              <a:spcPct val="0"/>
            </a:spcBef>
            <a:spcAft>
              <a:spcPct val="35000"/>
            </a:spcAft>
            <a:buNone/>
          </a:pPr>
          <a:r>
            <a:rPr lang="vi-VN" sz="1600" b="0" kern="1200" dirty="0"/>
            <a:t>Tiêu chí để có web chuẩn SEO</a:t>
          </a:r>
        </a:p>
      </dsp:txBody>
      <dsp:txXfrm>
        <a:off x="18734" y="3552567"/>
        <a:ext cx="5092082" cy="34629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5054B8-41E6-48F1-9F1D-29FF861CBFAE}">
      <dsp:nvSpPr>
        <dsp:cNvPr id="0" name=""/>
        <dsp:cNvSpPr/>
      </dsp:nvSpPr>
      <dsp:spPr>
        <a:xfrm>
          <a:off x="0" y="47444"/>
          <a:ext cx="12096884" cy="7020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vi-VN" sz="3000" b="1" kern="1200"/>
            <a:t>1. Tiêu chí về Domain:</a:t>
          </a:r>
          <a:endParaRPr lang="vi-VN" sz="3000" kern="1200"/>
        </a:p>
      </dsp:txBody>
      <dsp:txXfrm>
        <a:off x="34269" y="81713"/>
        <a:ext cx="12028346" cy="633462"/>
      </dsp:txXfrm>
    </dsp:sp>
    <dsp:sp modelId="{5AB13583-997C-4A15-A820-F5399349EE27}">
      <dsp:nvSpPr>
        <dsp:cNvPr id="0" name=""/>
        <dsp:cNvSpPr/>
      </dsp:nvSpPr>
      <dsp:spPr>
        <a:xfrm>
          <a:off x="0" y="749444"/>
          <a:ext cx="12096884" cy="17388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4076"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vi-VN" sz="2300" kern="1200"/>
            <a:t>Chọn tên miền có từ khóa hoặc liên quan đến nội dung website, có thể chứa một vài từ khóa chính của website càng tốt</a:t>
          </a:r>
        </a:p>
        <a:p>
          <a:pPr marL="228600" lvl="1" indent="-228600" algn="l" defTabSz="1022350">
            <a:lnSpc>
              <a:spcPct val="90000"/>
            </a:lnSpc>
            <a:spcBef>
              <a:spcPct val="0"/>
            </a:spcBef>
            <a:spcAft>
              <a:spcPct val="20000"/>
            </a:spcAft>
            <a:buChar char="•"/>
          </a:pPr>
          <a:r>
            <a:rPr lang="vi-VN" sz="2300" kern="1200"/>
            <a:t>Tên miền có thời gian sử dụng càng lâu càng được đánh giá cao.</a:t>
          </a:r>
        </a:p>
        <a:p>
          <a:pPr marL="228600" lvl="1" indent="-228600" algn="l" defTabSz="1022350">
            <a:lnSpc>
              <a:spcPct val="90000"/>
            </a:lnSpc>
            <a:spcBef>
              <a:spcPct val="0"/>
            </a:spcBef>
            <a:spcAft>
              <a:spcPct val="20000"/>
            </a:spcAft>
            <a:buChar char="•"/>
          </a:pPr>
          <a:r>
            <a:rPr lang="vi-VN" sz="2300" kern="1200" dirty="0"/>
            <a:t>Có HTTPS để đảm bảo yêu cầu website chuẩn SEO: đây như một trong các tiêu chí trong việc đánh giá SEO</a:t>
          </a:r>
        </a:p>
      </dsp:txBody>
      <dsp:txXfrm>
        <a:off x="0" y="749444"/>
        <a:ext cx="12096884" cy="1738800"/>
      </dsp:txXfrm>
    </dsp:sp>
    <dsp:sp modelId="{4FD6128F-D3DD-44F1-8B8B-849CA39660CB}">
      <dsp:nvSpPr>
        <dsp:cNvPr id="0" name=""/>
        <dsp:cNvSpPr/>
      </dsp:nvSpPr>
      <dsp:spPr>
        <a:xfrm>
          <a:off x="0" y="2488244"/>
          <a:ext cx="12096884" cy="702000"/>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vi-VN" sz="3000" b="1" kern="1200"/>
            <a:t>2. Tiêu chí về hosting</a:t>
          </a:r>
          <a:endParaRPr lang="vi-VN" sz="3000" kern="1200"/>
        </a:p>
      </dsp:txBody>
      <dsp:txXfrm>
        <a:off x="34269" y="2522513"/>
        <a:ext cx="12028346" cy="633462"/>
      </dsp:txXfrm>
    </dsp:sp>
    <dsp:sp modelId="{E3EB68D4-6C14-412F-AEE8-DFA4D26D2B82}">
      <dsp:nvSpPr>
        <dsp:cNvPr id="0" name=""/>
        <dsp:cNvSpPr/>
      </dsp:nvSpPr>
      <dsp:spPr>
        <a:xfrm>
          <a:off x="0" y="3190244"/>
          <a:ext cx="12096884" cy="76072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4076"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vi-VN" sz="2300" kern="1200"/>
            <a:t>Hosting có tấc độ nhanh, bảo mật tốt, và độ ổn định cao</a:t>
          </a:r>
        </a:p>
        <a:p>
          <a:pPr marL="228600" lvl="1" indent="-228600" algn="l" defTabSz="1022350">
            <a:lnSpc>
              <a:spcPct val="90000"/>
            </a:lnSpc>
            <a:spcBef>
              <a:spcPct val="0"/>
            </a:spcBef>
            <a:spcAft>
              <a:spcPct val="20000"/>
            </a:spcAft>
            <a:buChar char="•"/>
          </a:pPr>
          <a:r>
            <a:rPr lang="vi-VN" sz="2300" kern="1200"/>
            <a:t>Hosting nên đặt ở đất nước mà bạn đang hướng tới người dùng ở đó</a:t>
          </a:r>
        </a:p>
      </dsp:txBody>
      <dsp:txXfrm>
        <a:off x="0" y="3190244"/>
        <a:ext cx="12096884" cy="760725"/>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26E6C2-945C-4F8F-8B73-F39DB9748D9C}">
      <dsp:nvSpPr>
        <dsp:cNvPr id="0" name=""/>
        <dsp:cNvSpPr/>
      </dsp:nvSpPr>
      <dsp:spPr>
        <a:xfrm>
          <a:off x="0" y="31452"/>
          <a:ext cx="12096884" cy="702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ctr" anchorCtr="0">
          <a:noAutofit/>
        </a:bodyPr>
        <a:lstStyle/>
        <a:p>
          <a:pPr marL="0" lvl="0" indent="0" algn="l" defTabSz="1333500">
            <a:lnSpc>
              <a:spcPct val="90000"/>
            </a:lnSpc>
            <a:spcBef>
              <a:spcPct val="0"/>
            </a:spcBef>
            <a:spcAft>
              <a:spcPct val="35000"/>
            </a:spcAft>
            <a:buNone/>
          </a:pPr>
          <a:r>
            <a:rPr lang="vi-VN" sz="3000" b="1" kern="1200"/>
            <a:t>3. Tiêu chí về cầu trúc khi thiết kế website chuẩn SEO</a:t>
          </a:r>
          <a:endParaRPr lang="vi-VN" sz="3000" kern="1200"/>
        </a:p>
      </dsp:txBody>
      <dsp:txXfrm>
        <a:off x="34269" y="65721"/>
        <a:ext cx="12028346" cy="633462"/>
      </dsp:txXfrm>
    </dsp:sp>
    <dsp:sp modelId="{1B3001EE-481D-4844-8AC4-095CE46B131C}">
      <dsp:nvSpPr>
        <dsp:cNvPr id="0" name=""/>
        <dsp:cNvSpPr/>
      </dsp:nvSpPr>
      <dsp:spPr>
        <a:xfrm>
          <a:off x="0" y="733452"/>
          <a:ext cx="12096884" cy="47196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4076" tIns="38100" rIns="213360" bIns="38100" numCol="1" spcCol="1270" anchor="t" anchorCtr="0">
          <a:noAutofit/>
        </a:bodyPr>
        <a:lstStyle/>
        <a:p>
          <a:pPr marL="228600" lvl="1" indent="-228600" algn="l" defTabSz="1022350">
            <a:lnSpc>
              <a:spcPct val="90000"/>
            </a:lnSpc>
            <a:spcBef>
              <a:spcPct val="0"/>
            </a:spcBef>
            <a:spcAft>
              <a:spcPct val="20000"/>
            </a:spcAft>
            <a:buChar char="•"/>
          </a:pPr>
          <a:r>
            <a:rPr lang="vi-VN" sz="2300" b="1" kern="1200"/>
            <a:t>Website cần có sitemap </a:t>
          </a:r>
          <a:r>
            <a:rPr lang="vi-VN" sz="2300" kern="1200"/>
            <a:t>để giúp các công cụ tìm kiếm có thể tìm thấy tất cả mọi trang : Website cần tự động cập nhật sitemap mới khi có thêm trang mới xuất hiện</a:t>
          </a:r>
        </a:p>
        <a:p>
          <a:pPr marL="228600" lvl="1" indent="-228600" algn="l" defTabSz="1022350">
            <a:lnSpc>
              <a:spcPct val="90000"/>
            </a:lnSpc>
            <a:spcBef>
              <a:spcPct val="0"/>
            </a:spcBef>
            <a:spcAft>
              <a:spcPct val="20000"/>
            </a:spcAft>
            <a:buChar char="•"/>
          </a:pPr>
          <a:r>
            <a:rPr lang="vi-VN" sz="2300" b="1" kern="1200"/>
            <a:t>Tối ưu hóa Url website: </a:t>
          </a:r>
          <a:r>
            <a:rPr lang="vi-VN" sz="2300" kern="1200"/>
            <a:t>Về cơ bản 1 cấu trúc URL của website nên:</a:t>
          </a:r>
        </a:p>
        <a:p>
          <a:pPr marL="228600" lvl="1" indent="-228600" algn="l" defTabSz="1022350">
            <a:lnSpc>
              <a:spcPct val="90000"/>
            </a:lnSpc>
            <a:spcBef>
              <a:spcPct val="0"/>
            </a:spcBef>
            <a:spcAft>
              <a:spcPct val="20000"/>
            </a:spcAft>
            <a:buChar char="•"/>
          </a:pPr>
          <a:r>
            <a:rPr lang="vi-VN" sz="2300" kern="1200" dirty="0"/>
            <a:t>Url nên mã hóa theo tiêu đề bài viết, có liên quan tới nội dung bài viết, keywords, description.</a:t>
          </a:r>
        </a:p>
        <a:p>
          <a:pPr marL="228600" lvl="1" indent="-228600" algn="l" defTabSz="1022350">
            <a:lnSpc>
              <a:spcPct val="90000"/>
            </a:lnSpc>
            <a:spcBef>
              <a:spcPct val="0"/>
            </a:spcBef>
            <a:spcAft>
              <a:spcPct val="20000"/>
            </a:spcAft>
            <a:buChar char="•"/>
          </a:pPr>
          <a:r>
            <a:rPr lang="vi-VN" sz="2300" kern="1200"/>
            <a:t>Một website chuẩn SEO là phải phân cấp nội dung tối ưu</a:t>
          </a:r>
        </a:p>
        <a:p>
          <a:pPr marL="228600" lvl="1" indent="-228600" algn="l" defTabSz="1022350">
            <a:lnSpc>
              <a:spcPct val="90000"/>
            </a:lnSpc>
            <a:spcBef>
              <a:spcPct val="0"/>
            </a:spcBef>
            <a:spcAft>
              <a:spcPct val="20000"/>
            </a:spcAft>
            <a:buChar char="•"/>
          </a:pPr>
          <a:r>
            <a:rPr lang="vi-VN" sz="2300" kern="1200"/>
            <a:t>Title, meta description cùng với URL là 3 thông tin cơ bản nhất Google sẽ hiển thị trên Google Search để thể hiện toàn bộ nội dung mà URL đó thể hiện</a:t>
          </a:r>
        </a:p>
        <a:p>
          <a:pPr marL="457200" lvl="2" indent="-228600" algn="l" defTabSz="1022350">
            <a:lnSpc>
              <a:spcPct val="90000"/>
            </a:lnSpc>
            <a:spcBef>
              <a:spcPct val="0"/>
            </a:spcBef>
            <a:spcAft>
              <a:spcPct val="20000"/>
            </a:spcAft>
            <a:buChar char="•"/>
          </a:pPr>
          <a:r>
            <a:rPr lang="vi-VN" sz="2300" kern="1200"/>
            <a:t>Tiêu đề SEO - Khoảng 70 ký tự</a:t>
          </a:r>
        </a:p>
        <a:p>
          <a:pPr marL="457200" lvl="2" indent="-228600" algn="l" defTabSz="1022350">
            <a:lnSpc>
              <a:spcPct val="90000"/>
            </a:lnSpc>
            <a:spcBef>
              <a:spcPct val="0"/>
            </a:spcBef>
            <a:spcAft>
              <a:spcPct val="20000"/>
            </a:spcAft>
            <a:buChar char="•"/>
          </a:pPr>
          <a:r>
            <a:rPr lang="vi-VN" sz="2300" kern="1200"/>
            <a:t>Mô tả SEO - 160 đến 200 ký tự </a:t>
          </a:r>
        </a:p>
        <a:p>
          <a:pPr marL="228600" lvl="1" indent="-228600" algn="l" defTabSz="1022350">
            <a:lnSpc>
              <a:spcPct val="90000"/>
            </a:lnSpc>
            <a:spcBef>
              <a:spcPct val="0"/>
            </a:spcBef>
            <a:spcAft>
              <a:spcPct val="20000"/>
            </a:spcAft>
            <a:buChar char="•"/>
          </a:pPr>
          <a:r>
            <a:rPr lang="vi-VN" sz="2300" kern="1200"/>
            <a:t>Trang 404 liên kết đến trang chuyển hướng</a:t>
          </a:r>
        </a:p>
        <a:p>
          <a:pPr marL="228600" lvl="1" indent="-228600" algn="l" defTabSz="1022350">
            <a:lnSpc>
              <a:spcPct val="90000"/>
            </a:lnSpc>
            <a:spcBef>
              <a:spcPct val="0"/>
            </a:spcBef>
            <a:spcAft>
              <a:spcPct val="20000"/>
            </a:spcAft>
            <a:buChar char="•"/>
          </a:pPr>
          <a:r>
            <a:rPr lang="vi-VN" sz="2300" kern="1200"/>
            <a:t>Thiết kế website chuẩn SEO là phải thân thiện với Mobile</a:t>
          </a:r>
        </a:p>
        <a:p>
          <a:pPr marL="228600" lvl="1" indent="-228600" algn="l" defTabSz="1022350">
            <a:lnSpc>
              <a:spcPct val="90000"/>
            </a:lnSpc>
            <a:spcBef>
              <a:spcPct val="0"/>
            </a:spcBef>
            <a:spcAft>
              <a:spcPct val="20000"/>
            </a:spcAft>
            <a:buChar char="•"/>
          </a:pPr>
          <a:r>
            <a:rPr lang="vi-VN" sz="2300" kern="1200"/>
            <a:t>Thiết lập thẻ H1, H2, H3 trên website</a:t>
          </a:r>
        </a:p>
      </dsp:txBody>
      <dsp:txXfrm>
        <a:off x="0" y="733452"/>
        <a:ext cx="12096884" cy="4719600"/>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81E07F-8826-4690-8B2B-7B8B74CD8491}">
      <dsp:nvSpPr>
        <dsp:cNvPr id="0" name=""/>
        <dsp:cNvSpPr/>
      </dsp:nvSpPr>
      <dsp:spPr>
        <a:xfrm>
          <a:off x="0" y="38295"/>
          <a:ext cx="12096884" cy="68445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vi-VN" sz="1800" kern="1200"/>
            <a:t>Backlink hiểu một cách đơn giản nhất và theo nghĩa đen là được liên kết lại. </a:t>
          </a:r>
        </a:p>
      </dsp:txBody>
      <dsp:txXfrm>
        <a:off x="33412" y="71707"/>
        <a:ext cx="12030060" cy="617626"/>
      </dsp:txXfrm>
    </dsp:sp>
    <dsp:sp modelId="{27A65F8C-222F-4324-B8FD-9EE00499FA88}">
      <dsp:nvSpPr>
        <dsp:cNvPr id="0" name=""/>
        <dsp:cNvSpPr/>
      </dsp:nvSpPr>
      <dsp:spPr>
        <a:xfrm>
          <a:off x="0" y="774585"/>
          <a:ext cx="12096884" cy="68445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vi-VN" sz="1800" kern="1200"/>
            <a:t>Hay nói cách khác Backlink là dạng liên kết từ trang web A sang trang web B và trang web B sẽ liên kết ngược lại trang web A. </a:t>
          </a:r>
        </a:p>
      </dsp:txBody>
      <dsp:txXfrm>
        <a:off x="33412" y="807997"/>
        <a:ext cx="12030060" cy="617626"/>
      </dsp:txXfrm>
    </dsp:sp>
    <dsp:sp modelId="{41FFCE87-3C2A-4209-BAB3-5104DE1A5AEF}">
      <dsp:nvSpPr>
        <dsp:cNvPr id="0" name=""/>
        <dsp:cNvSpPr/>
      </dsp:nvSpPr>
      <dsp:spPr>
        <a:xfrm>
          <a:off x="0" y="1510875"/>
          <a:ext cx="12096884" cy="68445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vi-VN" sz="1800" kern="1200"/>
            <a:t>Backlink là một trong những cách đơn giản nhất để tăng thêm traffic cho trang web của bạn. Và nó cũng đóng một vai trò quan trọng trong quá trình tối ưu hóa công cụ tìm kiếm và tăng PageRank của bạn với Google.</a:t>
          </a:r>
        </a:p>
      </dsp:txBody>
      <dsp:txXfrm>
        <a:off x="33412" y="1544287"/>
        <a:ext cx="12030060" cy="61762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4869E7-7BBF-4EAD-BC45-698872B24751}">
      <dsp:nvSpPr>
        <dsp:cNvPr id="0" name=""/>
        <dsp:cNvSpPr/>
      </dsp:nvSpPr>
      <dsp:spPr>
        <a:xfrm>
          <a:off x="0" y="379"/>
          <a:ext cx="12096884" cy="126359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vi-VN" sz="2400" kern="1200" dirty="0"/>
            <a:t>Là một dạng text đặc biệt không phải là HTML hay một loại nào khác. Nó giúp cho các webmaster linh hoạt hơn trong việc cho hay không cho bot của các công cụ tìm kiếm(SE) đánh chỉ mục(index) một khu vực nào đó trong website của bạn.</a:t>
          </a:r>
        </a:p>
      </dsp:txBody>
      <dsp:txXfrm>
        <a:off x="61684" y="62063"/>
        <a:ext cx="11973516" cy="1140231"/>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EFA5C24-9304-4DCD-A607-0B5C1E179CAF}">
      <dsp:nvSpPr>
        <dsp:cNvPr id="0" name=""/>
        <dsp:cNvSpPr/>
      </dsp:nvSpPr>
      <dsp:spPr>
        <a:xfrm>
          <a:off x="0" y="307752"/>
          <a:ext cx="5536693" cy="23985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vi-VN" sz="2500" kern="1200"/>
            <a:t>Sitemap (sơ đồ của một website) là tập tin văn bản có chứa tất cả các URL (đường dẫn) của một website. Nó cũng có thể chứa các siêu dữ liệu về mỗi URL, thông báo cho bạn khi nó mới được cập nhật.</a:t>
          </a:r>
        </a:p>
      </dsp:txBody>
      <dsp:txXfrm>
        <a:off x="117085" y="424837"/>
        <a:ext cx="5302523" cy="2164330"/>
      </dsp:txXfrm>
    </dsp:sp>
    <dsp:sp modelId="{719DBD85-6000-47E8-82DC-CB6459EF0DEE}">
      <dsp:nvSpPr>
        <dsp:cNvPr id="0" name=""/>
        <dsp:cNvSpPr/>
      </dsp:nvSpPr>
      <dsp:spPr>
        <a:xfrm>
          <a:off x="0" y="2778252"/>
          <a:ext cx="5536693" cy="23985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5250" tIns="95250" rIns="95250" bIns="95250" numCol="1" spcCol="1270" anchor="ctr" anchorCtr="0">
          <a:noAutofit/>
        </a:bodyPr>
        <a:lstStyle/>
        <a:p>
          <a:pPr marL="0" lvl="0" indent="0" algn="l" defTabSz="1111250">
            <a:lnSpc>
              <a:spcPct val="90000"/>
            </a:lnSpc>
            <a:spcBef>
              <a:spcPct val="0"/>
            </a:spcBef>
            <a:spcAft>
              <a:spcPct val="35000"/>
            </a:spcAft>
            <a:buNone/>
          </a:pPr>
          <a:r>
            <a:rPr lang="vi-VN" sz="2500" kern="1200"/>
            <a:t>Nó hướng dẫn cho các công cụ tìm kiếm thu thập thông tin của website một cách hiệu quả và cập nhật những thay đổi trên website của bạn, như là thêm một trang mới hoặc thay đổi trang web hiện tại.</a:t>
          </a:r>
        </a:p>
      </dsp:txBody>
      <dsp:txXfrm>
        <a:off x="117085" y="2895337"/>
        <a:ext cx="5302523" cy="2164330"/>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3014F4-66B7-478E-81E8-08B8746DA5D6}">
      <dsp:nvSpPr>
        <dsp:cNvPr id="0" name=""/>
        <dsp:cNvSpPr/>
      </dsp:nvSpPr>
      <dsp:spPr>
        <a:xfrm>
          <a:off x="0" y="13408"/>
          <a:ext cx="12096884" cy="73359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vi-VN" sz="1900" kern="1200" dirty="0"/>
            <a:t>Thẻ title là một phần tử của HTML chỉ định tiêu đề của trang web. Thẻ tiêu đề được hiển thị trên các trang kết quả của công cụ tìm kiếm dưới dạng tiêu đề có thể click link</a:t>
          </a:r>
        </a:p>
      </dsp:txBody>
      <dsp:txXfrm>
        <a:off x="35811" y="49219"/>
        <a:ext cx="12025262" cy="661968"/>
      </dsp:txXfrm>
    </dsp:sp>
    <dsp:sp modelId="{F10D21D0-DA43-41CD-9E36-48E78F3B30F2}">
      <dsp:nvSpPr>
        <dsp:cNvPr id="0" name=""/>
        <dsp:cNvSpPr/>
      </dsp:nvSpPr>
      <dsp:spPr>
        <a:xfrm>
          <a:off x="0" y="801718"/>
          <a:ext cx="12096884" cy="73359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l" defTabSz="844550">
            <a:lnSpc>
              <a:spcPct val="90000"/>
            </a:lnSpc>
            <a:spcBef>
              <a:spcPct val="0"/>
            </a:spcBef>
            <a:spcAft>
              <a:spcPct val="35000"/>
            </a:spcAft>
            <a:buNone/>
          </a:pPr>
          <a:r>
            <a:rPr lang="vi-VN" sz="1900" kern="1200"/>
            <a:t>Thẻ tiêu đề của một trang web như là một mô tả chính xác và ngắn gọn về nội dung của một trang.</a:t>
          </a:r>
        </a:p>
      </dsp:txBody>
      <dsp:txXfrm>
        <a:off x="35811" y="837529"/>
        <a:ext cx="12025262" cy="66196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1247DF-720E-4102-8498-1FF6280EF994}">
      <dsp:nvSpPr>
        <dsp:cNvPr id="0" name=""/>
        <dsp:cNvSpPr/>
      </dsp:nvSpPr>
      <dsp:spPr>
        <a:xfrm>
          <a:off x="0" y="47438"/>
          <a:ext cx="4346987" cy="2048523"/>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vi-VN" sz="2100" kern="1200"/>
            <a:t>Meta Description là một đoạn mô tả có tối đa khoảng 155 ký tự – là một thẻ trong HTML dùng để tóm tắt nội dung của một bài viết. </a:t>
          </a:r>
        </a:p>
      </dsp:txBody>
      <dsp:txXfrm>
        <a:off x="100001" y="147439"/>
        <a:ext cx="4146985" cy="1848521"/>
      </dsp:txXfrm>
    </dsp:sp>
    <dsp:sp modelId="{44B82DA7-D035-460E-9EDF-E73902C8154F}">
      <dsp:nvSpPr>
        <dsp:cNvPr id="0" name=""/>
        <dsp:cNvSpPr/>
      </dsp:nvSpPr>
      <dsp:spPr>
        <a:xfrm>
          <a:off x="0" y="2156442"/>
          <a:ext cx="4346987" cy="2048523"/>
        </a:xfrm>
        <a:prstGeom prst="roundRect">
          <a:avLst/>
        </a:prstGeom>
        <a:solidFill>
          <a:schemeClr val="tx1">
            <a:lumMod val="65000"/>
            <a:lumOff val="3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vi-VN" sz="2100" kern="1200"/>
            <a:t>Các công cụ tìm kiếm hiển thị Meta Description trong kết quả tìm kiếm khi cụm từ tìm kiếm nằm trong mô tả, vì vậy tối ưu hóa Meta Description là rất quan trọng đối với SEO Onpage.</a:t>
          </a:r>
        </a:p>
      </dsp:txBody>
      <dsp:txXfrm>
        <a:off x="100001" y="2256443"/>
        <a:ext cx="4146985" cy="1848521"/>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0774D3-7A57-42C4-8FAA-2CB3A2591F6F}">
      <dsp:nvSpPr>
        <dsp:cNvPr id="0" name=""/>
        <dsp:cNvSpPr/>
      </dsp:nvSpPr>
      <dsp:spPr>
        <a:xfrm>
          <a:off x="0" y="256853"/>
          <a:ext cx="5873946" cy="1210949"/>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vi-VN" sz="2300" kern="1200"/>
            <a:t>Khi bạn triển khai tìm kiếm 1 từ khóa nhất định thì các robot của Google sẽ ghé thăm trang web và so sánh mức độ phù hợp. </a:t>
          </a:r>
        </a:p>
      </dsp:txBody>
      <dsp:txXfrm>
        <a:off x="59114" y="315967"/>
        <a:ext cx="5755718" cy="1092721"/>
      </dsp:txXfrm>
    </dsp:sp>
    <dsp:sp modelId="{DB07DB73-66B2-4110-8E6F-F4F9B89D1D5B}">
      <dsp:nvSpPr>
        <dsp:cNvPr id="0" name=""/>
        <dsp:cNvSpPr/>
      </dsp:nvSpPr>
      <dsp:spPr>
        <a:xfrm>
          <a:off x="0" y="1534043"/>
          <a:ext cx="5873946" cy="1210949"/>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vi-VN" sz="2300" kern="1200"/>
            <a:t>Công cụ Spider Test sẽ giúp bạn biết được robot sẽ thấy gì khi Bot ghé qua website của bạn. </a:t>
          </a:r>
        </a:p>
      </dsp:txBody>
      <dsp:txXfrm>
        <a:off x="59114" y="1593157"/>
        <a:ext cx="5755718" cy="1092721"/>
      </dsp:txXfrm>
    </dsp:sp>
    <dsp:sp modelId="{B282CEC1-EE73-4015-A808-34D8CD65BF6B}">
      <dsp:nvSpPr>
        <dsp:cNvPr id="0" name=""/>
        <dsp:cNvSpPr/>
      </dsp:nvSpPr>
      <dsp:spPr>
        <a:xfrm>
          <a:off x="0" y="2811233"/>
          <a:ext cx="5873946" cy="1210949"/>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vi-VN" sz="2300" kern="1200"/>
            <a:t>Chính vì điều đó bạn sẽ biết được Website của mình đã Onpage phù hợp hay chưa và sẽ có hướng giải quyết cho website.</a:t>
          </a:r>
        </a:p>
      </dsp:txBody>
      <dsp:txXfrm>
        <a:off x="59114" y="2870347"/>
        <a:ext cx="5755718" cy="1092721"/>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3B4FE9-FD4C-491E-A9E4-778CC880956C}">
      <dsp:nvSpPr>
        <dsp:cNvPr id="0" name=""/>
        <dsp:cNvSpPr/>
      </dsp:nvSpPr>
      <dsp:spPr>
        <a:xfrm>
          <a:off x="0" y="0"/>
          <a:ext cx="4074849" cy="248574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8920" tIns="248920" rIns="248920" bIns="248920" numCol="1" spcCol="1270" anchor="ctr" anchorCtr="0">
          <a:noAutofit/>
        </a:bodyPr>
        <a:lstStyle/>
        <a:p>
          <a:pPr marL="0" lvl="0" indent="0" algn="ctr" defTabSz="1555750">
            <a:lnSpc>
              <a:spcPct val="90000"/>
            </a:lnSpc>
            <a:spcBef>
              <a:spcPct val="0"/>
            </a:spcBef>
            <a:spcAft>
              <a:spcPct val="35000"/>
            </a:spcAft>
            <a:buNone/>
          </a:pPr>
          <a:r>
            <a:rPr lang="en-US" sz="3500" kern="1200" dirty="0"/>
            <a:t>LIVE DEMO</a:t>
          </a:r>
        </a:p>
      </dsp:txBody>
      <dsp:txXfrm>
        <a:off x="0" y="994298"/>
        <a:ext cx="4074849" cy="994298"/>
      </dsp:txXfrm>
    </dsp:sp>
    <dsp:sp modelId="{7278B2E7-C6F9-4209-BB38-8F7A66502CB9}">
      <dsp:nvSpPr>
        <dsp:cNvPr id="0" name=""/>
        <dsp:cNvSpPr/>
      </dsp:nvSpPr>
      <dsp:spPr>
        <a:xfrm>
          <a:off x="1366865" y="149144"/>
          <a:ext cx="1341118" cy="827753"/>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2000" r="-22000"/>
          </a:stretch>
        </a:blipFill>
        <a:ln w="12700" cap="flat" cmpd="sng" algn="ctr">
          <a:solidFill>
            <a:schemeClr val="lt1">
              <a:hueOff val="0"/>
              <a:satOff val="0"/>
              <a:lumOff val="0"/>
              <a:alphaOff val="0"/>
            </a:schemeClr>
          </a:solidFill>
          <a:prstDash val="solid"/>
          <a:miter lim="800000"/>
        </a:ln>
        <a:effectLst>
          <a:outerShdw blurRad="50800" dist="38100" dir="2700000" algn="tl" rotWithShape="0">
            <a:prstClr val="black">
              <a:alpha val="40000"/>
            </a:prstClr>
          </a:outerShdw>
        </a:effectLst>
      </dsp:spPr>
      <dsp:style>
        <a:lnRef idx="2">
          <a:scrgbClr r="0" g="0" b="0"/>
        </a:lnRef>
        <a:fillRef idx="1">
          <a:scrgbClr r="0" g="0" b="0"/>
        </a:fillRef>
        <a:effectRef idx="0">
          <a:scrgbClr r="0" g="0" b="0"/>
        </a:effectRef>
        <a:fontRef idx="minor"/>
      </dsp:style>
    </dsp:sp>
    <dsp:sp modelId="{DFACC856-9616-4FAA-8EC2-31CF9BE33A8A}">
      <dsp:nvSpPr>
        <dsp:cNvPr id="0" name=""/>
        <dsp:cNvSpPr/>
      </dsp:nvSpPr>
      <dsp:spPr>
        <a:xfrm>
          <a:off x="162993" y="1988597"/>
          <a:ext cx="3748861" cy="372862"/>
        </a:xfrm>
        <a:prstGeom prst="leftRightArrow">
          <a:avLst/>
        </a:prstGeom>
        <a:solidFill>
          <a:schemeClr val="accent2">
            <a:tint val="6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E3B88-D6DC-4A7A-AE21-BF7E1C972408}">
      <dsp:nvSpPr>
        <dsp:cNvPr id="0" name=""/>
        <dsp:cNvSpPr/>
      </dsp:nvSpPr>
      <dsp:spPr>
        <a:xfrm>
          <a:off x="0" y="190277"/>
          <a:ext cx="5129550" cy="41023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vi-VN" sz="1700" b="0" kern="1200"/>
            <a:t>Backlink là gì</a:t>
          </a:r>
          <a:endParaRPr lang="vi-VN" sz="1700" b="0" kern="1200" dirty="0"/>
        </a:p>
      </dsp:txBody>
      <dsp:txXfrm>
        <a:off x="20026" y="210303"/>
        <a:ext cx="5089498" cy="370179"/>
      </dsp:txXfrm>
    </dsp:sp>
    <dsp:sp modelId="{E8D7C9C7-0F87-4845-A471-1EF2EFCC231F}">
      <dsp:nvSpPr>
        <dsp:cNvPr id="0" name=""/>
        <dsp:cNvSpPr/>
      </dsp:nvSpPr>
      <dsp:spPr>
        <a:xfrm>
          <a:off x="0" y="649468"/>
          <a:ext cx="5129550" cy="410231"/>
        </a:xfrm>
        <a:prstGeom prst="roundRect">
          <a:avLst/>
        </a:prstGeom>
        <a:solidFill>
          <a:schemeClr val="accent3">
            <a:hueOff val="271060"/>
            <a:satOff val="10000"/>
            <a:lumOff val="-1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b="0" kern="1200" dirty="0"/>
            <a:t>File robots txt là gì?</a:t>
          </a:r>
          <a:endParaRPr lang="vi-VN" sz="1700" b="0" kern="1200" dirty="0"/>
        </a:p>
      </dsp:txBody>
      <dsp:txXfrm>
        <a:off x="20026" y="669494"/>
        <a:ext cx="5089498" cy="370179"/>
      </dsp:txXfrm>
    </dsp:sp>
    <dsp:sp modelId="{E8599083-EE37-445D-AC33-E46A7D30F898}">
      <dsp:nvSpPr>
        <dsp:cNvPr id="0" name=""/>
        <dsp:cNvSpPr/>
      </dsp:nvSpPr>
      <dsp:spPr>
        <a:xfrm>
          <a:off x="0" y="1108659"/>
          <a:ext cx="5129550" cy="410231"/>
        </a:xfrm>
        <a:prstGeom prst="roundRect">
          <a:avLst/>
        </a:prstGeom>
        <a:solidFill>
          <a:schemeClr val="accent3">
            <a:hueOff val="542120"/>
            <a:satOff val="20000"/>
            <a:lumOff val="-294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vi-VN" sz="1700" b="0" kern="1200" dirty="0"/>
            <a:t>Robots.txt Hoạt động như thế nào?</a:t>
          </a:r>
        </a:p>
      </dsp:txBody>
      <dsp:txXfrm>
        <a:off x="20026" y="1128685"/>
        <a:ext cx="5089498" cy="370179"/>
      </dsp:txXfrm>
    </dsp:sp>
    <dsp:sp modelId="{DBF52388-F11A-4A0D-9A0F-5A800922995C}">
      <dsp:nvSpPr>
        <dsp:cNvPr id="0" name=""/>
        <dsp:cNvSpPr/>
      </dsp:nvSpPr>
      <dsp:spPr>
        <a:xfrm>
          <a:off x="0" y="1567850"/>
          <a:ext cx="5129550" cy="410231"/>
        </a:xfrm>
        <a:prstGeom prst="roundRect">
          <a:avLst/>
        </a:prstGeom>
        <a:solidFill>
          <a:schemeClr val="accent3">
            <a:hueOff val="813180"/>
            <a:satOff val="30000"/>
            <a:lumOff val="-4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vi-VN" sz="1700" b="0" kern="1200" dirty="0"/>
            <a:t>Cách tạo và sử dụng file Robots.txt:</a:t>
          </a:r>
        </a:p>
      </dsp:txBody>
      <dsp:txXfrm>
        <a:off x="20026" y="1587876"/>
        <a:ext cx="5089498" cy="370179"/>
      </dsp:txXfrm>
    </dsp:sp>
    <dsp:sp modelId="{FCA43827-1E0C-4EAA-ADA7-E9D10C8681D7}">
      <dsp:nvSpPr>
        <dsp:cNvPr id="0" name=""/>
        <dsp:cNvSpPr/>
      </dsp:nvSpPr>
      <dsp:spPr>
        <a:xfrm>
          <a:off x="0" y="2027042"/>
          <a:ext cx="5129550" cy="410231"/>
        </a:xfrm>
        <a:prstGeom prst="roundRect">
          <a:avLst/>
        </a:prstGeom>
        <a:solidFill>
          <a:schemeClr val="accent3">
            <a:hueOff val="1084240"/>
            <a:satOff val="40000"/>
            <a:lumOff val="-588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vi-VN" sz="1700" b="0" kern="1200" dirty="0"/>
            <a:t>Sitemap là gì? Cách tạo Sitemap XML</a:t>
          </a:r>
        </a:p>
      </dsp:txBody>
      <dsp:txXfrm>
        <a:off x="20026" y="2047068"/>
        <a:ext cx="5089498" cy="370179"/>
      </dsp:txXfrm>
    </dsp:sp>
    <dsp:sp modelId="{CFF3B49E-5459-4872-9A3A-8D65468ABA55}">
      <dsp:nvSpPr>
        <dsp:cNvPr id="0" name=""/>
        <dsp:cNvSpPr/>
      </dsp:nvSpPr>
      <dsp:spPr>
        <a:xfrm>
          <a:off x="0" y="2486233"/>
          <a:ext cx="5129550" cy="410231"/>
        </a:xfrm>
        <a:prstGeom prst="roundRect">
          <a:avLst/>
        </a:prstGeom>
        <a:solidFill>
          <a:schemeClr val="accent3">
            <a:hueOff val="1355300"/>
            <a:satOff val="50000"/>
            <a:lumOff val="-7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vi-VN" sz="1700" b="0" kern="1200" dirty="0"/>
            <a:t>Cách tạo Sitemap XML</a:t>
          </a:r>
        </a:p>
      </dsp:txBody>
      <dsp:txXfrm>
        <a:off x="20026" y="2506259"/>
        <a:ext cx="5089498" cy="370179"/>
      </dsp:txXfrm>
    </dsp:sp>
    <dsp:sp modelId="{E90CC9E0-BC9E-49B5-B2BB-80CBECAC7EE7}">
      <dsp:nvSpPr>
        <dsp:cNvPr id="0" name=""/>
        <dsp:cNvSpPr/>
      </dsp:nvSpPr>
      <dsp:spPr>
        <a:xfrm>
          <a:off x="0" y="2945424"/>
          <a:ext cx="5129550" cy="410231"/>
        </a:xfrm>
        <a:prstGeom prst="roundRect">
          <a:avLst/>
        </a:prstGeom>
        <a:solidFill>
          <a:schemeClr val="accent3">
            <a:hueOff val="1626359"/>
            <a:satOff val="60000"/>
            <a:lumOff val="-882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fr-FR" sz="1700" b="0" kern="1200" dirty="0"/>
            <a:t>Thẻ meta description là gì trong SEO</a:t>
          </a:r>
          <a:endParaRPr lang="vi-VN" sz="1700" b="0" kern="1200" dirty="0"/>
        </a:p>
      </dsp:txBody>
      <dsp:txXfrm>
        <a:off x="20026" y="2965450"/>
        <a:ext cx="5089498" cy="370179"/>
      </dsp:txXfrm>
    </dsp:sp>
    <dsp:sp modelId="{9482F880-2E78-45C3-A6B9-4B541E2BFE11}">
      <dsp:nvSpPr>
        <dsp:cNvPr id="0" name=""/>
        <dsp:cNvSpPr/>
      </dsp:nvSpPr>
      <dsp:spPr>
        <a:xfrm>
          <a:off x="0" y="3404615"/>
          <a:ext cx="5129550" cy="410231"/>
        </a:xfrm>
        <a:prstGeom prst="roundRect">
          <a:avLst/>
        </a:prstGeom>
        <a:solidFill>
          <a:schemeClr val="accent3">
            <a:hueOff val="1897419"/>
            <a:satOff val="70000"/>
            <a:lumOff val="-1029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vi-VN" sz="1700" b="0" kern="1200" dirty="0"/>
            <a:t>Thẻ Meta Trong SEO</a:t>
          </a:r>
        </a:p>
      </dsp:txBody>
      <dsp:txXfrm>
        <a:off x="20026" y="3424641"/>
        <a:ext cx="5089498" cy="370179"/>
      </dsp:txXfrm>
    </dsp:sp>
    <dsp:sp modelId="{5C54F419-2CF6-420C-A5A6-80332F4335F3}">
      <dsp:nvSpPr>
        <dsp:cNvPr id="0" name=""/>
        <dsp:cNvSpPr/>
      </dsp:nvSpPr>
      <dsp:spPr>
        <a:xfrm>
          <a:off x="0" y="3863807"/>
          <a:ext cx="5129550" cy="410231"/>
        </a:xfrm>
        <a:prstGeom prst="roundRect">
          <a:avLst/>
        </a:prstGeom>
        <a:solidFill>
          <a:schemeClr val="accent3">
            <a:hueOff val="2168479"/>
            <a:satOff val="80000"/>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nn-NO" sz="1700" b="0" kern="1200" dirty="0"/>
            <a:t>Thẻ ALT Là Gì Trong SEO</a:t>
          </a:r>
          <a:endParaRPr lang="vi-VN" sz="1700" b="0" kern="1200" dirty="0"/>
        </a:p>
      </dsp:txBody>
      <dsp:txXfrm>
        <a:off x="20026" y="3883833"/>
        <a:ext cx="5089498" cy="370179"/>
      </dsp:txXfrm>
    </dsp:sp>
    <dsp:sp modelId="{1931F6FE-44B5-4FCC-A555-0971EDEC7E32}">
      <dsp:nvSpPr>
        <dsp:cNvPr id="0" name=""/>
        <dsp:cNvSpPr/>
      </dsp:nvSpPr>
      <dsp:spPr>
        <a:xfrm>
          <a:off x="0" y="4322998"/>
          <a:ext cx="5129550" cy="410231"/>
        </a:xfrm>
        <a:prstGeom prst="roundRect">
          <a:avLst/>
        </a:prstGeom>
        <a:solidFill>
          <a:schemeClr val="accent3">
            <a:hueOff val="2439539"/>
            <a:satOff val="90000"/>
            <a:lumOff val="-1323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en-US" sz="1700" b="0" kern="1200" dirty="0"/>
            <a:t>Anchor text là gì trong SEO và cách dùng Anchor Text...</a:t>
          </a:r>
          <a:endParaRPr lang="vi-VN" sz="1700" b="0" kern="1200" dirty="0"/>
        </a:p>
      </dsp:txBody>
      <dsp:txXfrm>
        <a:off x="20026" y="4343024"/>
        <a:ext cx="5089498" cy="370179"/>
      </dsp:txXfrm>
    </dsp:sp>
    <dsp:sp modelId="{D91A82A4-0503-45BA-A1A7-54205A72AEAC}">
      <dsp:nvSpPr>
        <dsp:cNvPr id="0" name=""/>
        <dsp:cNvSpPr/>
      </dsp:nvSpPr>
      <dsp:spPr>
        <a:xfrm>
          <a:off x="0" y="4782189"/>
          <a:ext cx="5129550" cy="410231"/>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770" tIns="64770" rIns="64770" bIns="64770" numCol="1" spcCol="1270" anchor="ctr" anchorCtr="0">
          <a:noAutofit/>
        </a:bodyPr>
        <a:lstStyle/>
        <a:p>
          <a:pPr marL="0" lvl="0" indent="0" algn="l" defTabSz="755650">
            <a:lnSpc>
              <a:spcPct val="90000"/>
            </a:lnSpc>
            <a:spcBef>
              <a:spcPct val="0"/>
            </a:spcBef>
            <a:spcAft>
              <a:spcPct val="35000"/>
            </a:spcAft>
            <a:buNone/>
          </a:pPr>
          <a:r>
            <a:rPr lang="vi-VN" sz="1700" b="0" kern="1200" dirty="0"/>
            <a:t>Các công cụ SEO miễn phí và hiệu quả</a:t>
          </a:r>
        </a:p>
      </dsp:txBody>
      <dsp:txXfrm>
        <a:off x="20026" y="4802215"/>
        <a:ext cx="5089498" cy="37017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6FA52EE-132C-4F58-8F7A-25A63A54E744}">
      <dsp:nvSpPr>
        <dsp:cNvPr id="0" name=""/>
        <dsp:cNvSpPr/>
      </dsp:nvSpPr>
      <dsp:spPr>
        <a:xfrm>
          <a:off x="0" y="145359"/>
          <a:ext cx="12096884" cy="57037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vi-VN" sz="1500" kern="1200"/>
            <a:t>Công cụ tìm kiếm là một loại hệ điều hành được thiết kế với chức năng tìm kiếm các thông tin trên mạng World Wide Web. </a:t>
          </a:r>
        </a:p>
      </dsp:txBody>
      <dsp:txXfrm>
        <a:off x="27843" y="173202"/>
        <a:ext cx="12041198" cy="514689"/>
      </dsp:txXfrm>
    </dsp:sp>
    <dsp:sp modelId="{2171B830-375B-4D2C-B055-6C23334B9FD0}">
      <dsp:nvSpPr>
        <dsp:cNvPr id="0" name=""/>
        <dsp:cNvSpPr/>
      </dsp:nvSpPr>
      <dsp:spPr>
        <a:xfrm>
          <a:off x="0" y="758934"/>
          <a:ext cx="12096884" cy="57037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l" defTabSz="666750">
            <a:lnSpc>
              <a:spcPct val="90000"/>
            </a:lnSpc>
            <a:spcBef>
              <a:spcPct val="0"/>
            </a:spcBef>
            <a:spcAft>
              <a:spcPct val="35000"/>
            </a:spcAft>
            <a:buNone/>
          </a:pPr>
          <a:r>
            <a:rPr lang="vi-VN" sz="1500" kern="1200"/>
            <a:t>Khi người dùng sử dụng công cụ tìm kiếm, họ sẽ cần phải nhập một từ khóa (keyword) của chủ đề mình cần tìm hiểu để có thể nhận về một bảng kết quả như: hình ảnh. video, địa chỉ bản đồ (đối với tên địa danh) hoặc các loại files tài liệu,… có liên quan đến chủ đề tìm kiếm đó.</a:t>
          </a:r>
        </a:p>
      </dsp:txBody>
      <dsp:txXfrm>
        <a:off x="27843" y="786777"/>
        <a:ext cx="12041198" cy="5146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73EB55-4CB2-47A1-BC6E-C30A3A96CE97}">
      <dsp:nvSpPr>
        <dsp:cNvPr id="0" name=""/>
        <dsp:cNvSpPr/>
      </dsp:nvSpPr>
      <dsp:spPr>
        <a:xfrm>
          <a:off x="0" y="60996"/>
          <a:ext cx="6075173" cy="1167952"/>
        </a:xfrm>
        <a:prstGeom prst="roundRect">
          <a:avLst/>
        </a:prstGeom>
        <a:solidFill>
          <a:schemeClr val="accent6">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vi-VN" sz="2200" kern="1200"/>
            <a:t>SEO (Viết tắt từ Search Engine Optimization) - Tối ưu hóa công cụ tìm kiếm. </a:t>
          </a:r>
        </a:p>
      </dsp:txBody>
      <dsp:txXfrm>
        <a:off x="57015" y="118011"/>
        <a:ext cx="5961143" cy="1053922"/>
      </dsp:txXfrm>
    </dsp:sp>
    <dsp:sp modelId="{9B4A9116-5A5B-4637-B570-EB150862BECA}">
      <dsp:nvSpPr>
        <dsp:cNvPr id="0" name=""/>
        <dsp:cNvSpPr/>
      </dsp:nvSpPr>
      <dsp:spPr>
        <a:xfrm>
          <a:off x="0" y="1292309"/>
          <a:ext cx="6075173" cy="1167952"/>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vi-VN" sz="2200" kern="1200" dirty="0"/>
            <a:t>Và SEO website là tập hợp các phương pháp giúp cải thiện thứ hạng của một website trên trang kết quả của công cụ tìm kiếm</a:t>
          </a:r>
        </a:p>
      </dsp:txBody>
      <dsp:txXfrm>
        <a:off x="57015" y="1349324"/>
        <a:ext cx="5961143" cy="10539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434AAE-3EC5-4865-BEA6-0A1D5BB8EE27}">
      <dsp:nvSpPr>
        <dsp:cNvPr id="0" name=""/>
        <dsp:cNvSpPr/>
      </dsp:nvSpPr>
      <dsp:spPr>
        <a:xfrm>
          <a:off x="3422505" y="1063815"/>
          <a:ext cx="1268918" cy="447645"/>
        </a:xfrm>
        <a:custGeom>
          <a:avLst/>
          <a:gdLst/>
          <a:ahLst/>
          <a:cxnLst/>
          <a:rect l="0" t="0" r="0" b="0"/>
          <a:pathLst>
            <a:path>
              <a:moveTo>
                <a:pt x="0" y="0"/>
              </a:moveTo>
              <a:lnTo>
                <a:pt x="0" y="224244"/>
              </a:lnTo>
              <a:lnTo>
                <a:pt x="1268918" y="224244"/>
              </a:lnTo>
              <a:lnTo>
                <a:pt x="1268918" y="447645"/>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3E33858E-20B1-4041-8F70-DA5AFB1DFA3C}">
      <dsp:nvSpPr>
        <dsp:cNvPr id="0" name=""/>
        <dsp:cNvSpPr/>
      </dsp:nvSpPr>
      <dsp:spPr>
        <a:xfrm>
          <a:off x="2116991" y="1063815"/>
          <a:ext cx="1305513" cy="447645"/>
        </a:xfrm>
        <a:custGeom>
          <a:avLst/>
          <a:gdLst/>
          <a:ahLst/>
          <a:cxnLst/>
          <a:rect l="0" t="0" r="0" b="0"/>
          <a:pathLst>
            <a:path>
              <a:moveTo>
                <a:pt x="1305513" y="0"/>
              </a:moveTo>
              <a:lnTo>
                <a:pt x="1305513" y="224244"/>
              </a:lnTo>
              <a:lnTo>
                <a:pt x="0" y="224244"/>
              </a:lnTo>
              <a:lnTo>
                <a:pt x="0" y="447645"/>
              </a:lnTo>
            </a:path>
          </a:pathLst>
        </a:custGeom>
        <a:noFill/>
        <a:ln w="12700" cap="flat" cmpd="sng" algn="ctr">
          <a:solidFill>
            <a:schemeClr val="accent2">
              <a:hueOff val="0"/>
              <a:satOff val="0"/>
              <a:lumOff val="0"/>
              <a:alphaOff val="0"/>
            </a:schemeClr>
          </a:solidFill>
          <a:prstDash val="solid"/>
          <a:miter lim="800000"/>
        </a:ln>
        <a:effectLst/>
        <a:scene3d>
          <a:camera prst="orthographicFront"/>
          <a:lightRig rig="threePt" dir="t">
            <a:rot lat="0" lon="0" rev="7500000"/>
          </a:lightRig>
        </a:scene3d>
        <a:sp3d z="-40000" prstMaterial="matte"/>
      </dsp:spPr>
      <dsp:style>
        <a:lnRef idx="2">
          <a:scrgbClr r="0" g="0" b="0"/>
        </a:lnRef>
        <a:fillRef idx="0">
          <a:scrgbClr r="0" g="0" b="0"/>
        </a:fillRef>
        <a:effectRef idx="0">
          <a:scrgbClr r="0" g="0" b="0"/>
        </a:effectRef>
        <a:fontRef idx="minor"/>
      </dsp:style>
    </dsp:sp>
    <dsp:sp modelId="{C9294550-8C04-4DE5-8900-0029A37E6C9F}">
      <dsp:nvSpPr>
        <dsp:cNvPr id="0" name=""/>
        <dsp:cNvSpPr/>
      </dsp:nvSpPr>
      <dsp:spPr>
        <a:xfrm>
          <a:off x="1587488" y="0"/>
          <a:ext cx="3670034" cy="1063815"/>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vi-VN" sz="3800" kern="1200" dirty="0"/>
            <a:t>Có 2 yếu tố là</a:t>
          </a:r>
        </a:p>
      </dsp:txBody>
      <dsp:txXfrm>
        <a:off x="1587488" y="0"/>
        <a:ext cx="3670034" cy="1063815"/>
      </dsp:txXfrm>
    </dsp:sp>
    <dsp:sp modelId="{719FABC3-C488-4425-8622-DAE7869A0A16}">
      <dsp:nvSpPr>
        <dsp:cNvPr id="0" name=""/>
        <dsp:cNvSpPr/>
      </dsp:nvSpPr>
      <dsp:spPr>
        <a:xfrm>
          <a:off x="1053176" y="1511460"/>
          <a:ext cx="2127630" cy="106381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vi-VN" sz="3800" kern="1200"/>
            <a:t>SEO Onpage</a:t>
          </a:r>
        </a:p>
      </dsp:txBody>
      <dsp:txXfrm>
        <a:off x="1053176" y="1511460"/>
        <a:ext cx="2127630" cy="1063815"/>
      </dsp:txXfrm>
    </dsp:sp>
    <dsp:sp modelId="{0E290151-C8F9-41AD-B5A5-BA14A329AF78}">
      <dsp:nvSpPr>
        <dsp:cNvPr id="0" name=""/>
        <dsp:cNvSpPr/>
      </dsp:nvSpPr>
      <dsp:spPr>
        <a:xfrm>
          <a:off x="3627609" y="1511460"/>
          <a:ext cx="2127630" cy="106381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24130" tIns="24130" rIns="24130" bIns="24130" numCol="1" spcCol="1270" anchor="ctr" anchorCtr="0">
          <a:noAutofit/>
        </a:bodyPr>
        <a:lstStyle/>
        <a:p>
          <a:pPr marL="0" lvl="0" indent="0" algn="ctr" defTabSz="1689100">
            <a:lnSpc>
              <a:spcPct val="90000"/>
            </a:lnSpc>
            <a:spcBef>
              <a:spcPct val="0"/>
            </a:spcBef>
            <a:spcAft>
              <a:spcPct val="35000"/>
            </a:spcAft>
            <a:buNone/>
          </a:pPr>
          <a:r>
            <a:rPr lang="vi-VN" sz="3800" kern="1200" dirty="0"/>
            <a:t>SEO Offpage</a:t>
          </a:r>
        </a:p>
      </dsp:txBody>
      <dsp:txXfrm>
        <a:off x="3627609" y="1511460"/>
        <a:ext cx="2127630" cy="106381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F839D8-43E7-4541-96A4-1CF204B1C89A}">
      <dsp:nvSpPr>
        <dsp:cNvPr id="0" name=""/>
        <dsp:cNvSpPr/>
      </dsp:nvSpPr>
      <dsp:spPr>
        <a:xfrm>
          <a:off x="0" y="0"/>
          <a:ext cx="4176269" cy="4504754"/>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vi-VN" sz="2600" kern="1200" dirty="0"/>
            <a:t>SEO Onpage là tập hợp các phương pháp tối ưu hóa các yếu tố hiển thị ngay trên trang web, các trang con và được lặp lại nhiều lần khi đăng các bài viết mới. Mục đích là cải thiện thứ hạng của trang web trên kết quả của các công cụ tìm kiếm.</a:t>
          </a:r>
        </a:p>
      </dsp:txBody>
      <dsp:txXfrm>
        <a:off x="203869" y="203869"/>
        <a:ext cx="3768531" cy="4097016"/>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544D9D-39E7-4B56-9B31-E95C63E4533F}">
      <dsp:nvSpPr>
        <dsp:cNvPr id="0" name=""/>
        <dsp:cNvSpPr/>
      </dsp:nvSpPr>
      <dsp:spPr>
        <a:xfrm>
          <a:off x="0" y="0"/>
          <a:ext cx="5950205" cy="220662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vi-VN" sz="2300" kern="1200" dirty="0"/>
            <a:t>SEO Offpage là tập hợp các thủ thuật tối ưu hóa các yếu tố bên ngoài website, bao gồm xây dựng liên kết (link building), marketing trên các kênh social media, social media bookmarking, … giúp website lên top Google, kéo về hàng nghìn traffic.</a:t>
          </a:r>
        </a:p>
      </dsp:txBody>
      <dsp:txXfrm>
        <a:off x="107718" y="107718"/>
        <a:ext cx="5734769" cy="199118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73264C5-2577-4435-8D3D-FA40D224D3AF}">
      <dsp:nvSpPr>
        <dsp:cNvPr id="0" name=""/>
        <dsp:cNvSpPr/>
      </dsp:nvSpPr>
      <dsp:spPr>
        <a:xfrm>
          <a:off x="0" y="20726"/>
          <a:ext cx="11999538" cy="4680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vi-VN" sz="2000" kern="1200"/>
            <a:t>Thời gian đầu tư lâu – ảnh hưởng chi phí cơ hội trong kinh doanh</a:t>
          </a:r>
        </a:p>
      </dsp:txBody>
      <dsp:txXfrm>
        <a:off x="22846" y="43572"/>
        <a:ext cx="11953846" cy="422308"/>
      </dsp:txXfrm>
    </dsp:sp>
    <dsp:sp modelId="{4FEC8E64-C9DA-4BAB-BA71-13F0F0FB8A70}">
      <dsp:nvSpPr>
        <dsp:cNvPr id="0" name=""/>
        <dsp:cNvSpPr/>
      </dsp:nvSpPr>
      <dsp:spPr>
        <a:xfrm>
          <a:off x="0" y="546326"/>
          <a:ext cx="11999538" cy="468000"/>
        </a:xfrm>
        <a:prstGeom prst="roundRect">
          <a:avLst/>
        </a:prstGeom>
        <a:solidFill>
          <a:schemeClr val="accent3">
            <a:hueOff val="903533"/>
            <a:satOff val="33333"/>
            <a:lumOff val="-490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vi-VN" sz="2000" kern="1200"/>
            <a:t>Đối thủ cạnh tranh mạnh lên</a:t>
          </a:r>
        </a:p>
      </dsp:txBody>
      <dsp:txXfrm>
        <a:off x="22846" y="569172"/>
        <a:ext cx="11953846" cy="422308"/>
      </dsp:txXfrm>
    </dsp:sp>
    <dsp:sp modelId="{7C09139D-807C-43C9-9B69-03A3780205D5}">
      <dsp:nvSpPr>
        <dsp:cNvPr id="0" name=""/>
        <dsp:cNvSpPr/>
      </dsp:nvSpPr>
      <dsp:spPr>
        <a:xfrm>
          <a:off x="0" y="1071926"/>
          <a:ext cx="11999538" cy="468000"/>
        </a:xfrm>
        <a:prstGeom prst="roundRect">
          <a:avLst/>
        </a:prstGeom>
        <a:solidFill>
          <a:schemeClr val="accent3">
            <a:hueOff val="1807066"/>
            <a:satOff val="66667"/>
            <a:lumOff val="-980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vi-VN" sz="2000" kern="1200"/>
            <a:t>Không phải là kênh tạo ra chuyển đổi nếu chỉ thuần về SEO</a:t>
          </a:r>
        </a:p>
      </dsp:txBody>
      <dsp:txXfrm>
        <a:off x="22846" y="1094772"/>
        <a:ext cx="11953846" cy="422308"/>
      </dsp:txXfrm>
    </dsp:sp>
    <dsp:sp modelId="{9AEFFD30-427A-4371-86D5-AB4A14F0A514}">
      <dsp:nvSpPr>
        <dsp:cNvPr id="0" name=""/>
        <dsp:cNvSpPr/>
      </dsp:nvSpPr>
      <dsp:spPr>
        <a:xfrm>
          <a:off x="0" y="1597526"/>
          <a:ext cx="11999538" cy="468000"/>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vi-VN" sz="2000" kern="1200"/>
            <a:t>Sự biến đổi liên tục của thuật toán Google</a:t>
          </a:r>
        </a:p>
      </dsp:txBody>
      <dsp:txXfrm>
        <a:off x="22846" y="1620372"/>
        <a:ext cx="11953846" cy="42230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10A7B37-4AC6-4C6B-BB6C-670E58BE02E9}">
      <dsp:nvSpPr>
        <dsp:cNvPr id="0" name=""/>
        <dsp:cNvSpPr/>
      </dsp:nvSpPr>
      <dsp:spPr>
        <a:xfrm>
          <a:off x="0" y="48454"/>
          <a:ext cx="12096884" cy="1158300"/>
        </a:xfrm>
        <a:prstGeom prst="roundRect">
          <a:avLst/>
        </a:prstGeom>
        <a:solidFill>
          <a:schemeClr val="accent3">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vi-VN" sz="2200" kern="1200" dirty="0"/>
            <a:t>Là trang web được sự dánh giá cao của công cụ tìm kiếm phổ biến như Google... và được hiển thị ở top 10 trên kết quả tìm kiếm thông qua việc trang web được thiết kế có cấu hình kèm theo các tính năng để Google dễ dàng thu thập dữ liệu và hiểu được toàn bộ website.</a:t>
          </a:r>
        </a:p>
      </dsp:txBody>
      <dsp:txXfrm>
        <a:off x="56544" y="104998"/>
        <a:ext cx="11983796" cy="1045212"/>
      </dsp:txXfrm>
    </dsp:sp>
    <dsp:sp modelId="{FC8AC84D-4F0D-4BCE-98A1-30D5DDC3F81E}">
      <dsp:nvSpPr>
        <dsp:cNvPr id="0" name=""/>
        <dsp:cNvSpPr/>
      </dsp:nvSpPr>
      <dsp:spPr>
        <a:xfrm>
          <a:off x="0" y="1270114"/>
          <a:ext cx="12096884" cy="1158300"/>
        </a:xfrm>
        <a:prstGeom prst="roundRect">
          <a:avLst/>
        </a:prstGeom>
        <a:solidFill>
          <a:schemeClr val="accent3">
            <a:hueOff val="2710599"/>
            <a:satOff val="100000"/>
            <a:lumOff val="-1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vi-VN" sz="2200" kern="1200"/>
            <a:t>Bên cạnh đó nó cũng cần cung cấp một trải nghiệm tốt và có uy tín dối với người dùng thì mới có thể tăng sự thu hút và tương tác của người dùng</a:t>
          </a:r>
        </a:p>
      </dsp:txBody>
      <dsp:txXfrm>
        <a:off x="56544" y="1326658"/>
        <a:ext cx="11983796" cy="104521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8.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1EA8BF3-28B4-4D29-8143-291BBD75E4ED}" type="datetimeFigureOut">
              <a:rPr lang="vi-VN" smtClean="0"/>
              <a:t>21/08/2021</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7BCFDA-27A2-45EC-9890-6B4CDA215AA0}" type="slidenum">
              <a:rPr lang="vi-VN" smtClean="0"/>
              <a:t>‹#›</a:t>
            </a:fld>
            <a:endParaRPr lang="vi-VN"/>
          </a:p>
        </p:txBody>
      </p:sp>
    </p:spTree>
    <p:extLst>
      <p:ext uri="{BB962C8B-B14F-4D97-AF65-F5344CB8AC3E}">
        <p14:creationId xmlns:p14="http://schemas.microsoft.com/office/powerpoint/2010/main" val="39758225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D7BCFDA-27A2-45EC-9890-6B4CDA215AA0}" type="slidenum">
              <a:rPr lang="vi-VN" smtClean="0"/>
              <a:t>1</a:t>
            </a:fld>
            <a:endParaRPr lang="vi-VN"/>
          </a:p>
        </p:txBody>
      </p:sp>
    </p:spTree>
    <p:extLst>
      <p:ext uri="{BB962C8B-B14F-4D97-AF65-F5344CB8AC3E}">
        <p14:creationId xmlns:p14="http://schemas.microsoft.com/office/powerpoint/2010/main" val="18313488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312BD-C957-47F6-9609-7C3D10866FBF}"/>
              </a:ext>
            </a:extLst>
          </p:cNvPr>
          <p:cNvSpPr>
            <a:spLocks noGrp="1"/>
          </p:cNvSpPr>
          <p:nvPr>
            <p:ph type="ctrTitle"/>
          </p:nvPr>
        </p:nvSpPr>
        <p:spPr>
          <a:xfrm>
            <a:off x="1524000" y="1122362"/>
            <a:ext cx="9144000" cy="2986417"/>
          </a:xfrm>
        </p:spPr>
        <p:txBody>
          <a:bodyPr anchor="b"/>
          <a:lstStyle>
            <a:lvl1pPr algn="ctr">
              <a:defRPr sz="4800">
                <a:solidFill>
                  <a:schemeClr val="tx1"/>
                </a:solidFill>
              </a:defRPr>
            </a:lvl1pPr>
          </a:lstStyle>
          <a:p>
            <a:r>
              <a:rPr lang="en-US"/>
              <a:t>Click to edit Master title style</a:t>
            </a:r>
            <a:endParaRPr lang="vi-VN"/>
          </a:p>
        </p:txBody>
      </p:sp>
      <p:sp>
        <p:nvSpPr>
          <p:cNvPr id="3" name="Subtitle 2">
            <a:extLst>
              <a:ext uri="{FF2B5EF4-FFF2-40B4-BE49-F238E27FC236}">
                <a16:creationId xmlns:a16="http://schemas.microsoft.com/office/drawing/2014/main" id="{6F25837F-8C6B-4F04-9A01-36F9C0777BE7}"/>
              </a:ext>
            </a:extLst>
          </p:cNvPr>
          <p:cNvSpPr>
            <a:spLocks noGrp="1"/>
          </p:cNvSpPr>
          <p:nvPr>
            <p:ph type="subTitle" idx="1"/>
          </p:nvPr>
        </p:nvSpPr>
        <p:spPr>
          <a:xfrm>
            <a:off x="1524000" y="4190260"/>
            <a:ext cx="9144000" cy="1067540"/>
          </a:xfrm>
        </p:spPr>
        <p:txBody>
          <a:bodyPr/>
          <a:lstStyle>
            <a:lvl1pPr marL="0" indent="0" algn="ctr">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vi-VN"/>
          </a:p>
        </p:txBody>
      </p:sp>
      <p:sp>
        <p:nvSpPr>
          <p:cNvPr id="5" name="Footer Placeholder 4">
            <a:extLst>
              <a:ext uri="{FF2B5EF4-FFF2-40B4-BE49-F238E27FC236}">
                <a16:creationId xmlns:a16="http://schemas.microsoft.com/office/drawing/2014/main" id="{CA208C0B-8F0E-45AC-8A5F-73E91FFE6A07}"/>
              </a:ext>
            </a:extLst>
          </p:cNvPr>
          <p:cNvSpPr>
            <a:spLocks noGrp="1"/>
          </p:cNvSpPr>
          <p:nvPr>
            <p:ph type="ftr" sz="quarter" idx="11"/>
          </p:nvPr>
        </p:nvSpPr>
        <p:spPr/>
        <p:txBody>
          <a:bodyPr/>
          <a:lstStyle/>
          <a:p>
            <a:r>
              <a:rPr lang="vi-VN" dirty="0"/>
              <a:t>Thiết kế Web với HTML5 - CSS3 - JAVASCRIPT</a:t>
            </a:r>
          </a:p>
        </p:txBody>
      </p:sp>
      <p:sp>
        <p:nvSpPr>
          <p:cNvPr id="6" name="Slide Number Placeholder 5">
            <a:extLst>
              <a:ext uri="{FF2B5EF4-FFF2-40B4-BE49-F238E27FC236}">
                <a16:creationId xmlns:a16="http://schemas.microsoft.com/office/drawing/2014/main" id="{6E09A07F-AF8B-455B-9CF1-96C49D9DF43A}"/>
              </a:ext>
            </a:extLst>
          </p:cNvPr>
          <p:cNvSpPr>
            <a:spLocks noGrp="1"/>
          </p:cNvSpPr>
          <p:nvPr>
            <p:ph type="sldNum" sz="quarter" idx="12"/>
          </p:nvPr>
        </p:nvSpPr>
        <p:spPr/>
        <p:txBody>
          <a:bodyPr/>
          <a:lstStyle/>
          <a:p>
            <a:fld id="{201540FA-0942-482B-9F37-EA3921DFDA04}" type="slidenum">
              <a:rPr lang="vi-VN" smtClean="0"/>
              <a:t>‹#›</a:t>
            </a:fld>
            <a:endParaRPr lang="vi-VN"/>
          </a:p>
        </p:txBody>
      </p:sp>
      <p:sp>
        <p:nvSpPr>
          <p:cNvPr id="19" name="Rectangle 18"/>
          <p:cNvSpPr/>
          <p:nvPr userDrawn="1"/>
        </p:nvSpPr>
        <p:spPr>
          <a:xfrm>
            <a:off x="0" y="-17461"/>
            <a:ext cx="12192000" cy="6211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0" y="-19041"/>
            <a:ext cx="12200878" cy="695325"/>
          </a:xfrm>
          <a:prstGeom prst="rect">
            <a:avLst/>
          </a:prstGeom>
        </p:spPr>
      </p:pic>
      <p:pic>
        <p:nvPicPr>
          <p:cNvPr id="18" name="Picture 17"/>
          <p:cNvPicPr/>
          <p:nvPr userDrawn="1"/>
        </p:nvPicPr>
        <p:blipFill>
          <a:blip r:embed="rId3" cstate="print">
            <a:extLst>
              <a:ext uri="{28A0092B-C50C-407E-A947-70E740481C1C}">
                <a14:useLocalDpi xmlns:a14="http://schemas.microsoft.com/office/drawing/2010/main" val="0"/>
              </a:ext>
            </a:extLst>
          </a:blip>
          <a:stretch>
            <a:fillRect/>
          </a:stretch>
        </p:blipFill>
        <p:spPr>
          <a:xfrm>
            <a:off x="9221476" y="147718"/>
            <a:ext cx="2896235" cy="455964"/>
          </a:xfrm>
          <a:prstGeom prst="rect">
            <a:avLst/>
          </a:prstGeom>
        </p:spPr>
      </p:pic>
    </p:spTree>
    <p:extLst>
      <p:ext uri="{BB962C8B-B14F-4D97-AF65-F5344CB8AC3E}">
        <p14:creationId xmlns:p14="http://schemas.microsoft.com/office/powerpoint/2010/main" val="5556180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476E83-14A5-4D2B-8BD8-37CA5F407F3F}"/>
              </a:ext>
            </a:extLst>
          </p:cNvPr>
          <p:cNvSpPr>
            <a:spLocks noGrp="1"/>
          </p:cNvSpPr>
          <p:nvPr>
            <p:ph type="title"/>
          </p:nvPr>
        </p:nvSpPr>
        <p:spPr/>
        <p:txBody>
          <a:bodyPr/>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CD8F40AB-8BDC-4478-9707-A74E879847A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id="{A7A20860-B9BF-4AF1-8512-F46CCEB9F900}"/>
              </a:ext>
            </a:extLst>
          </p:cNvPr>
          <p:cNvSpPr>
            <a:spLocks noGrp="1"/>
          </p:cNvSpPr>
          <p:nvPr>
            <p:ph type="ftr" sz="quarter" idx="11"/>
          </p:nvPr>
        </p:nvSpPr>
        <p:spPr/>
        <p:txBody>
          <a:bodyPr/>
          <a:lstStyle/>
          <a:p>
            <a:r>
              <a:rPr lang="vi-VN" dirty="0"/>
              <a:t>Thiết kế Web với HTML5 - CSS3 - JAVASCRIPT</a:t>
            </a:r>
          </a:p>
        </p:txBody>
      </p:sp>
      <p:sp>
        <p:nvSpPr>
          <p:cNvPr id="6" name="Slide Number Placeholder 5">
            <a:extLst>
              <a:ext uri="{FF2B5EF4-FFF2-40B4-BE49-F238E27FC236}">
                <a16:creationId xmlns:a16="http://schemas.microsoft.com/office/drawing/2014/main" id="{E3CC4875-5E3B-4A11-AE37-35EB7F30EC11}"/>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305153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D0BEEA7-B126-4372-8699-B148BE7750B5}"/>
              </a:ext>
            </a:extLst>
          </p:cNvPr>
          <p:cNvSpPr>
            <a:spLocks noGrp="1"/>
          </p:cNvSpPr>
          <p:nvPr>
            <p:ph type="title" orient="vert"/>
          </p:nvPr>
        </p:nvSpPr>
        <p:spPr>
          <a:xfrm>
            <a:off x="8724901" y="365125"/>
            <a:ext cx="2628901" cy="5811838"/>
          </a:xfrm>
        </p:spPr>
        <p:txBody>
          <a:bodyPr vert="eaVert"/>
          <a:lstStyle/>
          <a:p>
            <a:r>
              <a:rPr lang="en-US"/>
              <a:t>Click to edit Master title style</a:t>
            </a:r>
            <a:endParaRPr lang="vi-VN"/>
          </a:p>
        </p:txBody>
      </p:sp>
      <p:sp>
        <p:nvSpPr>
          <p:cNvPr id="3" name="Vertical Text Placeholder 2">
            <a:extLst>
              <a:ext uri="{FF2B5EF4-FFF2-40B4-BE49-F238E27FC236}">
                <a16:creationId xmlns:a16="http://schemas.microsoft.com/office/drawing/2014/main" id="{EF233BDC-705A-47B0-8E6C-FB68332FC475}"/>
              </a:ext>
            </a:extLst>
          </p:cNvPr>
          <p:cNvSpPr>
            <a:spLocks noGrp="1"/>
          </p:cNvSpPr>
          <p:nvPr>
            <p:ph type="body" orient="vert" idx="1"/>
          </p:nvPr>
        </p:nvSpPr>
        <p:spPr>
          <a:xfrm>
            <a:off x="838201" y="365125"/>
            <a:ext cx="7734301"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id="{AB63FCCF-8987-4909-99D0-0703AD4FFF7B}"/>
              </a:ext>
            </a:extLst>
          </p:cNvPr>
          <p:cNvSpPr>
            <a:spLocks noGrp="1"/>
          </p:cNvSpPr>
          <p:nvPr>
            <p:ph type="ftr" sz="quarter" idx="11"/>
          </p:nvPr>
        </p:nvSpPr>
        <p:spPr/>
        <p:txBody>
          <a:bodyPr/>
          <a:lstStyle/>
          <a:p>
            <a:r>
              <a:rPr lang="vi-VN" dirty="0"/>
              <a:t>Thiết kế Web với HTML5 - CSS3 - JAVASCRIPT</a:t>
            </a:r>
          </a:p>
        </p:txBody>
      </p:sp>
      <p:sp>
        <p:nvSpPr>
          <p:cNvPr id="6" name="Slide Number Placeholder 5">
            <a:extLst>
              <a:ext uri="{FF2B5EF4-FFF2-40B4-BE49-F238E27FC236}">
                <a16:creationId xmlns:a16="http://schemas.microsoft.com/office/drawing/2014/main" id="{4A2C0C29-05BA-42B7-9995-CFE659002D3C}"/>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3255923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DB36-0E1A-4848-9EC4-0357353DE174}"/>
              </a:ext>
            </a:extLst>
          </p:cNvPr>
          <p:cNvSpPr>
            <a:spLocks noGrp="1"/>
          </p:cNvSpPr>
          <p:nvPr>
            <p:ph type="title"/>
          </p:nvPr>
        </p:nvSpPr>
        <p:spPr/>
        <p:txBody>
          <a:bodyPr/>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FA6304AB-C35A-491B-A8FE-97CA94F03A39}"/>
              </a:ext>
            </a:extLst>
          </p:cNvPr>
          <p:cNvSpPr>
            <a:spLocks noGrp="1"/>
          </p:cNvSpPr>
          <p:nvPr>
            <p:ph idx="1"/>
          </p:nvPr>
        </p:nvSpPr>
        <p:spPr>
          <a:xfrm>
            <a:off x="20827" y="692458"/>
            <a:ext cx="12096884" cy="5484505"/>
          </a:xfrm>
        </p:spPr>
        <p:txBody>
          <a:bodyPr>
            <a:normAutofit/>
          </a:bodyPr>
          <a:lstStyle>
            <a:lvl1pPr>
              <a:defRPr sz="2400"/>
            </a:lvl1pPr>
            <a:lvl2pPr>
              <a:defRPr sz="2000"/>
            </a:lvl2pPr>
            <a:lvl3pPr>
              <a:defRPr sz="1800"/>
            </a:lvl3pPr>
            <a:lvl4pPr>
              <a:defRPr sz="1600"/>
            </a:lvl4pPr>
            <a:lvl5pPr>
              <a:defRPr sz="16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id="{9EBB10F6-26BA-42E8-AA86-7CD09DC437EF}"/>
              </a:ext>
            </a:extLst>
          </p:cNvPr>
          <p:cNvSpPr>
            <a:spLocks noGrp="1"/>
          </p:cNvSpPr>
          <p:nvPr>
            <p:ph type="ftr" sz="quarter" idx="11"/>
          </p:nvPr>
        </p:nvSpPr>
        <p:spPr/>
        <p:txBody>
          <a:bodyPr/>
          <a:lstStyle/>
          <a:p>
            <a:r>
              <a:rPr lang="vi-VN" dirty="0"/>
              <a:t>Thiết kế Web với HTML5 - CSS3 - JAVASCRIPT</a:t>
            </a:r>
          </a:p>
        </p:txBody>
      </p:sp>
      <p:sp>
        <p:nvSpPr>
          <p:cNvPr id="6" name="Slide Number Placeholder 5">
            <a:extLst>
              <a:ext uri="{FF2B5EF4-FFF2-40B4-BE49-F238E27FC236}">
                <a16:creationId xmlns:a16="http://schemas.microsoft.com/office/drawing/2014/main" id="{182C4C3B-D2A7-494D-91D6-C50AFF1D92E2}"/>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15752030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7988A-A6C1-44F8-989C-25538012A949}"/>
              </a:ext>
            </a:extLst>
          </p:cNvPr>
          <p:cNvSpPr>
            <a:spLocks noGrp="1"/>
          </p:cNvSpPr>
          <p:nvPr>
            <p:ph type="title"/>
          </p:nvPr>
        </p:nvSpPr>
        <p:spPr>
          <a:xfrm>
            <a:off x="831850" y="1709740"/>
            <a:ext cx="10515600" cy="2852737"/>
          </a:xfrm>
        </p:spPr>
        <p:txBody>
          <a:bodyPr anchor="b"/>
          <a:lstStyle>
            <a:lvl1pPr>
              <a:defRPr sz="6000">
                <a:solidFill>
                  <a:schemeClr val="tx1"/>
                </a:solidFill>
              </a:defRPr>
            </a:lvl1pPr>
          </a:lstStyle>
          <a:p>
            <a:r>
              <a:rPr lang="en-US"/>
              <a:t>Click to edit Master title style</a:t>
            </a:r>
            <a:endParaRPr lang="vi-VN"/>
          </a:p>
        </p:txBody>
      </p:sp>
      <p:sp>
        <p:nvSpPr>
          <p:cNvPr id="3" name="Text Placeholder 2">
            <a:extLst>
              <a:ext uri="{FF2B5EF4-FFF2-40B4-BE49-F238E27FC236}">
                <a16:creationId xmlns:a16="http://schemas.microsoft.com/office/drawing/2014/main" id="{0AD72AA3-3B8D-4D07-8910-FAAA0FB282F6}"/>
              </a:ext>
            </a:extLst>
          </p:cNvPr>
          <p:cNvSpPr>
            <a:spLocks noGrp="1"/>
          </p:cNvSpPr>
          <p:nvPr>
            <p:ph type="body" idx="1"/>
          </p:nvPr>
        </p:nvSpPr>
        <p:spPr>
          <a:xfrm>
            <a:off x="831850" y="4589464"/>
            <a:ext cx="105156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5" name="Footer Placeholder 4">
            <a:extLst>
              <a:ext uri="{FF2B5EF4-FFF2-40B4-BE49-F238E27FC236}">
                <a16:creationId xmlns:a16="http://schemas.microsoft.com/office/drawing/2014/main" id="{B76AEAB1-CE8E-41F6-9D98-3609367C9D2D}"/>
              </a:ext>
            </a:extLst>
          </p:cNvPr>
          <p:cNvSpPr>
            <a:spLocks noGrp="1"/>
          </p:cNvSpPr>
          <p:nvPr>
            <p:ph type="ftr" sz="quarter" idx="11"/>
          </p:nvPr>
        </p:nvSpPr>
        <p:spPr/>
        <p:txBody>
          <a:bodyPr/>
          <a:lstStyle/>
          <a:p>
            <a:r>
              <a:rPr lang="vi-VN" dirty="0"/>
              <a:t>Thiết kế Web với HTML5 - CSS3 - JAVASCRIPT</a:t>
            </a:r>
          </a:p>
        </p:txBody>
      </p:sp>
      <p:sp>
        <p:nvSpPr>
          <p:cNvPr id="6" name="Slide Number Placeholder 5">
            <a:extLst>
              <a:ext uri="{FF2B5EF4-FFF2-40B4-BE49-F238E27FC236}">
                <a16:creationId xmlns:a16="http://schemas.microsoft.com/office/drawing/2014/main" id="{51D9D7EE-D098-488F-8300-7C134D4A89B8}"/>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9714970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B5830-E696-45A2-A73B-510DD9130F2C}"/>
              </a:ext>
            </a:extLst>
          </p:cNvPr>
          <p:cNvSpPr>
            <a:spLocks noGrp="1"/>
          </p:cNvSpPr>
          <p:nvPr>
            <p:ph type="title"/>
          </p:nvPr>
        </p:nvSpPr>
        <p:spPr/>
        <p:txBody>
          <a:bodyPr/>
          <a:lstStyle/>
          <a:p>
            <a:r>
              <a:rPr lang="en-US"/>
              <a:t>Click to edit Master title style</a:t>
            </a:r>
            <a:endParaRPr lang="vi-VN"/>
          </a:p>
        </p:txBody>
      </p:sp>
      <p:sp>
        <p:nvSpPr>
          <p:cNvPr id="3" name="Content Placeholder 2">
            <a:extLst>
              <a:ext uri="{FF2B5EF4-FFF2-40B4-BE49-F238E27FC236}">
                <a16:creationId xmlns:a16="http://schemas.microsoft.com/office/drawing/2014/main" id="{ACCEA849-81E2-4BE0-8290-8FBE0ADC602C}"/>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Content Placeholder 3">
            <a:extLst>
              <a:ext uri="{FF2B5EF4-FFF2-40B4-BE49-F238E27FC236}">
                <a16:creationId xmlns:a16="http://schemas.microsoft.com/office/drawing/2014/main" id="{3B0BFD9A-38D6-4834-BCC3-516D2B666CC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6" name="Footer Placeholder 5">
            <a:extLst>
              <a:ext uri="{FF2B5EF4-FFF2-40B4-BE49-F238E27FC236}">
                <a16:creationId xmlns:a16="http://schemas.microsoft.com/office/drawing/2014/main" id="{429C265C-E30A-48D2-A801-93AED488797D}"/>
              </a:ext>
            </a:extLst>
          </p:cNvPr>
          <p:cNvSpPr>
            <a:spLocks noGrp="1"/>
          </p:cNvSpPr>
          <p:nvPr>
            <p:ph type="ftr" sz="quarter" idx="11"/>
          </p:nvPr>
        </p:nvSpPr>
        <p:spPr/>
        <p:txBody>
          <a:bodyPr/>
          <a:lstStyle/>
          <a:p>
            <a:r>
              <a:rPr lang="vi-VN" dirty="0"/>
              <a:t>Thiết kế Web với HTML5 - CSS3 - JAVASCRIPT</a:t>
            </a:r>
          </a:p>
        </p:txBody>
      </p:sp>
      <p:sp>
        <p:nvSpPr>
          <p:cNvPr id="7" name="Slide Number Placeholder 6">
            <a:extLst>
              <a:ext uri="{FF2B5EF4-FFF2-40B4-BE49-F238E27FC236}">
                <a16:creationId xmlns:a16="http://schemas.microsoft.com/office/drawing/2014/main" id="{0F65783E-592F-4F93-AC1E-0627B82CA21E}"/>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101739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E52A0-2646-48E5-9972-455E34C110A2}"/>
              </a:ext>
            </a:extLst>
          </p:cNvPr>
          <p:cNvSpPr>
            <a:spLocks noGrp="1"/>
          </p:cNvSpPr>
          <p:nvPr>
            <p:ph type="title"/>
          </p:nvPr>
        </p:nvSpPr>
        <p:spPr>
          <a:xfrm>
            <a:off x="839788" y="365127"/>
            <a:ext cx="10515600" cy="1325563"/>
          </a:xfrm>
        </p:spPr>
        <p:txBody>
          <a:bodyPr/>
          <a:lstStyle/>
          <a:p>
            <a:r>
              <a:rPr lang="en-US"/>
              <a:t>Click to edit Master title style</a:t>
            </a:r>
            <a:endParaRPr lang="vi-VN"/>
          </a:p>
        </p:txBody>
      </p:sp>
      <p:sp>
        <p:nvSpPr>
          <p:cNvPr id="3" name="Text Placeholder 2">
            <a:extLst>
              <a:ext uri="{FF2B5EF4-FFF2-40B4-BE49-F238E27FC236}">
                <a16:creationId xmlns:a16="http://schemas.microsoft.com/office/drawing/2014/main" id="{8CDF8A5D-FBEE-4509-BC77-79CAD42F5199}"/>
              </a:ext>
            </a:extLst>
          </p:cNvPr>
          <p:cNvSpPr>
            <a:spLocks noGrp="1"/>
          </p:cNvSpPr>
          <p:nvPr>
            <p:ph type="body" idx="1"/>
          </p:nvPr>
        </p:nvSpPr>
        <p:spPr>
          <a:xfrm>
            <a:off x="839789"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0DB4538-9808-4815-9F15-516B1C4F9DAD}"/>
              </a:ext>
            </a:extLst>
          </p:cNvPr>
          <p:cNvSpPr>
            <a:spLocks noGrp="1"/>
          </p:cNvSpPr>
          <p:nvPr>
            <p:ph sz="half" idx="2"/>
          </p:nvPr>
        </p:nvSpPr>
        <p:spPr>
          <a:xfrm>
            <a:off x="839789"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Text Placeholder 4">
            <a:extLst>
              <a:ext uri="{FF2B5EF4-FFF2-40B4-BE49-F238E27FC236}">
                <a16:creationId xmlns:a16="http://schemas.microsoft.com/office/drawing/2014/main" id="{255EF3D2-69F5-405F-8043-FB1CADAF228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95342D84-AFF6-481A-A58F-DFBC67D3113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7" name="Date Placeholder 6">
            <a:extLst>
              <a:ext uri="{FF2B5EF4-FFF2-40B4-BE49-F238E27FC236}">
                <a16:creationId xmlns:a16="http://schemas.microsoft.com/office/drawing/2014/main" id="{A4250199-E5D5-4B01-AFD8-27A51BAA5FBE}"/>
              </a:ext>
            </a:extLst>
          </p:cNvPr>
          <p:cNvSpPr>
            <a:spLocks noGrp="1"/>
          </p:cNvSpPr>
          <p:nvPr>
            <p:ph type="dt" sz="half" idx="10"/>
          </p:nvPr>
        </p:nvSpPr>
        <p:spPr>
          <a:xfrm>
            <a:off x="270029" y="6423557"/>
            <a:ext cx="2743200" cy="365125"/>
          </a:xfrm>
          <a:prstGeom prst="rect">
            <a:avLst/>
          </a:prstGeom>
        </p:spPr>
        <p:txBody>
          <a:bodyPr/>
          <a:lstStyle/>
          <a:p>
            <a:endParaRPr lang="vi-VN"/>
          </a:p>
        </p:txBody>
      </p:sp>
      <p:sp>
        <p:nvSpPr>
          <p:cNvPr id="8" name="Footer Placeholder 7">
            <a:extLst>
              <a:ext uri="{FF2B5EF4-FFF2-40B4-BE49-F238E27FC236}">
                <a16:creationId xmlns:a16="http://schemas.microsoft.com/office/drawing/2014/main" id="{02945508-0E62-4D58-B97F-7824F785120F}"/>
              </a:ext>
            </a:extLst>
          </p:cNvPr>
          <p:cNvSpPr>
            <a:spLocks noGrp="1"/>
          </p:cNvSpPr>
          <p:nvPr>
            <p:ph type="ftr" sz="quarter" idx="11"/>
          </p:nvPr>
        </p:nvSpPr>
        <p:spPr/>
        <p:txBody>
          <a:bodyPr/>
          <a:lstStyle/>
          <a:p>
            <a:r>
              <a:rPr lang="vi-VN" dirty="0"/>
              <a:t>Thiết kế Web với HTML5 - CSS3 - JAVASCRIPT</a:t>
            </a:r>
          </a:p>
        </p:txBody>
      </p:sp>
      <p:sp>
        <p:nvSpPr>
          <p:cNvPr id="9" name="Slide Number Placeholder 8">
            <a:extLst>
              <a:ext uri="{FF2B5EF4-FFF2-40B4-BE49-F238E27FC236}">
                <a16:creationId xmlns:a16="http://schemas.microsoft.com/office/drawing/2014/main" id="{853C82BA-2516-4372-948C-C42C8D601DDA}"/>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5745351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432CF8-7D5B-480F-B838-D37A5DBB7373}"/>
              </a:ext>
            </a:extLst>
          </p:cNvPr>
          <p:cNvSpPr>
            <a:spLocks noGrp="1"/>
          </p:cNvSpPr>
          <p:nvPr>
            <p:ph type="title"/>
          </p:nvPr>
        </p:nvSpPr>
        <p:spPr>
          <a:xfrm>
            <a:off x="1148919" y="862277"/>
            <a:ext cx="10515600" cy="1325563"/>
          </a:xfrm>
        </p:spPr>
        <p:txBody>
          <a:bodyPr/>
          <a:lstStyle/>
          <a:p>
            <a:r>
              <a:rPr lang="en-US"/>
              <a:t>Click to edit Master title style</a:t>
            </a:r>
            <a:endParaRPr lang="vi-VN"/>
          </a:p>
        </p:txBody>
      </p:sp>
      <p:sp>
        <p:nvSpPr>
          <p:cNvPr id="4" name="Footer Placeholder 3">
            <a:extLst>
              <a:ext uri="{FF2B5EF4-FFF2-40B4-BE49-F238E27FC236}">
                <a16:creationId xmlns:a16="http://schemas.microsoft.com/office/drawing/2014/main" id="{7001EAA6-3DD2-4DF1-87F1-630AA89650CF}"/>
              </a:ext>
            </a:extLst>
          </p:cNvPr>
          <p:cNvSpPr>
            <a:spLocks noGrp="1"/>
          </p:cNvSpPr>
          <p:nvPr>
            <p:ph type="ftr" sz="quarter" idx="11"/>
          </p:nvPr>
        </p:nvSpPr>
        <p:spPr/>
        <p:txBody>
          <a:bodyPr/>
          <a:lstStyle/>
          <a:p>
            <a:r>
              <a:rPr lang="vi-VN" dirty="0"/>
              <a:t>Thiết kế Web với HTML5 - CSS3 - JAVASCRIPT</a:t>
            </a:r>
          </a:p>
        </p:txBody>
      </p:sp>
      <p:sp>
        <p:nvSpPr>
          <p:cNvPr id="5" name="Slide Number Placeholder 4">
            <a:extLst>
              <a:ext uri="{FF2B5EF4-FFF2-40B4-BE49-F238E27FC236}">
                <a16:creationId xmlns:a16="http://schemas.microsoft.com/office/drawing/2014/main" id="{C01EB5FC-C2FB-4B79-866B-8D399692153E}"/>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708805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AB12899-CA56-4BE2-97B2-2C904F70CB69}"/>
              </a:ext>
            </a:extLst>
          </p:cNvPr>
          <p:cNvSpPr>
            <a:spLocks noGrp="1"/>
          </p:cNvSpPr>
          <p:nvPr>
            <p:ph type="ftr" sz="quarter" idx="11"/>
          </p:nvPr>
        </p:nvSpPr>
        <p:spPr/>
        <p:txBody>
          <a:bodyPr/>
          <a:lstStyle/>
          <a:p>
            <a:r>
              <a:rPr lang="vi-VN" dirty="0"/>
              <a:t>Thiết kế Web với HTML5 - CSS3 - JAVASCRIPT</a:t>
            </a:r>
          </a:p>
        </p:txBody>
      </p:sp>
      <p:sp>
        <p:nvSpPr>
          <p:cNvPr id="4" name="Slide Number Placeholder 3">
            <a:extLst>
              <a:ext uri="{FF2B5EF4-FFF2-40B4-BE49-F238E27FC236}">
                <a16:creationId xmlns:a16="http://schemas.microsoft.com/office/drawing/2014/main" id="{8135D1DF-A72A-4D3A-8D9E-88BB9A2F07CB}"/>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155335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A6FAD-590D-4C74-BFAB-36CE7BBE6DB5}"/>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vi-VN"/>
          </a:p>
        </p:txBody>
      </p:sp>
      <p:sp>
        <p:nvSpPr>
          <p:cNvPr id="3" name="Content Placeholder 2">
            <a:extLst>
              <a:ext uri="{FF2B5EF4-FFF2-40B4-BE49-F238E27FC236}">
                <a16:creationId xmlns:a16="http://schemas.microsoft.com/office/drawing/2014/main" id="{C5D11820-EF58-41A0-9238-4484DE45EE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4" name="Text Placeholder 3">
            <a:extLst>
              <a:ext uri="{FF2B5EF4-FFF2-40B4-BE49-F238E27FC236}">
                <a16:creationId xmlns:a16="http://schemas.microsoft.com/office/drawing/2014/main" id="{59039D08-D2DE-41F0-BD50-656487C5B9EA}"/>
              </a:ext>
            </a:extLst>
          </p:cNvPr>
          <p:cNvSpPr>
            <a:spLocks noGrp="1"/>
          </p:cNvSpPr>
          <p:nvPr>
            <p:ph type="body" sz="half" idx="2"/>
          </p:nvPr>
        </p:nvSpPr>
        <p:spPr>
          <a:xfrm>
            <a:off x="839788" y="2057400"/>
            <a:ext cx="39322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158CBDDC-3B3A-46C4-90C0-AE77DE5DAE28}"/>
              </a:ext>
            </a:extLst>
          </p:cNvPr>
          <p:cNvSpPr>
            <a:spLocks noGrp="1"/>
          </p:cNvSpPr>
          <p:nvPr>
            <p:ph type="ftr" sz="quarter" idx="11"/>
          </p:nvPr>
        </p:nvSpPr>
        <p:spPr/>
        <p:txBody>
          <a:bodyPr/>
          <a:lstStyle/>
          <a:p>
            <a:r>
              <a:rPr lang="vi-VN" dirty="0"/>
              <a:t>Thiết kế Web với HTML5 - CSS3 - JAVASCRIPT</a:t>
            </a:r>
          </a:p>
        </p:txBody>
      </p:sp>
      <p:sp>
        <p:nvSpPr>
          <p:cNvPr id="7" name="Slide Number Placeholder 6">
            <a:extLst>
              <a:ext uri="{FF2B5EF4-FFF2-40B4-BE49-F238E27FC236}">
                <a16:creationId xmlns:a16="http://schemas.microsoft.com/office/drawing/2014/main" id="{00883556-34F2-49D4-9236-E7E80B371CA5}"/>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4281429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9412E6-03E9-40E7-93E1-5843478C69E8}"/>
              </a:ext>
            </a:extLst>
          </p:cNvPr>
          <p:cNvSpPr>
            <a:spLocks noGrp="1"/>
          </p:cNvSpPr>
          <p:nvPr>
            <p:ph type="title"/>
          </p:nvPr>
        </p:nvSpPr>
        <p:spPr>
          <a:xfrm>
            <a:off x="839788" y="457200"/>
            <a:ext cx="3932238" cy="1600200"/>
          </a:xfrm>
        </p:spPr>
        <p:txBody>
          <a:bodyPr anchor="b"/>
          <a:lstStyle>
            <a:lvl1pPr>
              <a:defRPr sz="3200"/>
            </a:lvl1pPr>
          </a:lstStyle>
          <a:p>
            <a:r>
              <a:rPr lang="en-US"/>
              <a:t>Click to edit Master title style</a:t>
            </a:r>
            <a:endParaRPr lang="vi-VN"/>
          </a:p>
        </p:txBody>
      </p:sp>
      <p:sp>
        <p:nvSpPr>
          <p:cNvPr id="3" name="Picture Placeholder 2">
            <a:extLst>
              <a:ext uri="{FF2B5EF4-FFF2-40B4-BE49-F238E27FC236}">
                <a16:creationId xmlns:a16="http://schemas.microsoft.com/office/drawing/2014/main" id="{CB10C008-C2FC-44E0-97D1-C6F97F4647C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vi-VN"/>
          </a:p>
        </p:txBody>
      </p:sp>
      <p:sp>
        <p:nvSpPr>
          <p:cNvPr id="4" name="Text Placeholder 3">
            <a:extLst>
              <a:ext uri="{FF2B5EF4-FFF2-40B4-BE49-F238E27FC236}">
                <a16:creationId xmlns:a16="http://schemas.microsoft.com/office/drawing/2014/main" id="{3BB827DE-C886-4A35-9A24-45609CBB2E98}"/>
              </a:ext>
            </a:extLst>
          </p:cNvPr>
          <p:cNvSpPr>
            <a:spLocks noGrp="1"/>
          </p:cNvSpPr>
          <p:nvPr>
            <p:ph type="body" sz="half" idx="2"/>
          </p:nvPr>
        </p:nvSpPr>
        <p:spPr>
          <a:xfrm>
            <a:off x="839788" y="2057400"/>
            <a:ext cx="393223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a:extLst>
              <a:ext uri="{FF2B5EF4-FFF2-40B4-BE49-F238E27FC236}">
                <a16:creationId xmlns:a16="http://schemas.microsoft.com/office/drawing/2014/main" id="{D17351EB-00F6-4AA9-B602-2A7F9A439DB5}"/>
              </a:ext>
            </a:extLst>
          </p:cNvPr>
          <p:cNvSpPr>
            <a:spLocks noGrp="1"/>
          </p:cNvSpPr>
          <p:nvPr>
            <p:ph type="ftr" sz="quarter" idx="11"/>
          </p:nvPr>
        </p:nvSpPr>
        <p:spPr/>
        <p:txBody>
          <a:bodyPr/>
          <a:lstStyle/>
          <a:p>
            <a:r>
              <a:rPr lang="vi-VN" dirty="0"/>
              <a:t>Thiết kế Web với HTML5 - CSS3 - JAVASCRIPT</a:t>
            </a:r>
          </a:p>
        </p:txBody>
      </p:sp>
      <p:sp>
        <p:nvSpPr>
          <p:cNvPr id="7" name="Slide Number Placeholder 6">
            <a:extLst>
              <a:ext uri="{FF2B5EF4-FFF2-40B4-BE49-F238E27FC236}">
                <a16:creationId xmlns:a16="http://schemas.microsoft.com/office/drawing/2014/main" id="{508FB513-8A03-47A7-ABA9-5790C24D8488}"/>
              </a:ext>
            </a:extLst>
          </p:cNvPr>
          <p:cNvSpPr>
            <a:spLocks noGrp="1"/>
          </p:cNvSpPr>
          <p:nvPr>
            <p:ph type="sldNum" sz="quarter" idx="12"/>
          </p:nvPr>
        </p:nvSpPr>
        <p:spPr/>
        <p:txBody>
          <a:bodyPr/>
          <a:lstStyle/>
          <a:p>
            <a:fld id="{201540FA-0942-482B-9F37-EA3921DFDA04}" type="slidenum">
              <a:rPr lang="vi-VN" smtClean="0"/>
              <a:t>‹#›</a:t>
            </a:fld>
            <a:endParaRPr lang="vi-VN"/>
          </a:p>
        </p:txBody>
      </p:sp>
    </p:spTree>
    <p:extLst>
      <p:ext uri="{BB962C8B-B14F-4D97-AF65-F5344CB8AC3E}">
        <p14:creationId xmlns:p14="http://schemas.microsoft.com/office/powerpoint/2010/main" val="37817092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9" name="Picture 18"/>
          <p:cNvPicPr/>
          <p:nvPr userDrawn="1"/>
        </p:nvPicPr>
        <p:blipFill rotWithShape="1">
          <a:blip r:embed="rId13" cstate="print">
            <a:extLst>
              <a:ext uri="{28A0092B-C50C-407E-A947-70E740481C1C}">
                <a14:useLocalDpi xmlns:a14="http://schemas.microsoft.com/office/drawing/2010/main" val="0"/>
              </a:ext>
            </a:extLst>
          </a:blip>
          <a:srcRect b="77519"/>
          <a:stretch/>
        </p:blipFill>
        <p:spPr>
          <a:xfrm flipH="1">
            <a:off x="0" y="-19411"/>
            <a:ext cx="12192000" cy="622131"/>
          </a:xfrm>
          <a:prstGeom prst="rect">
            <a:avLst/>
          </a:prstGeom>
        </p:spPr>
      </p:pic>
      <p:pic>
        <p:nvPicPr>
          <p:cNvPr id="7" name="Picture 6"/>
          <p:cNvPicPr/>
          <p:nvPr userDrawn="1"/>
        </p:nvPicPr>
        <p:blipFill rotWithShape="1">
          <a:blip r:embed="rId13" cstate="print">
            <a:extLst>
              <a:ext uri="{28A0092B-C50C-407E-A947-70E740481C1C}">
                <a14:useLocalDpi xmlns:a14="http://schemas.microsoft.com/office/drawing/2010/main" val="0"/>
              </a:ext>
            </a:extLst>
          </a:blip>
          <a:srcRect b="77519"/>
          <a:stretch/>
        </p:blipFill>
        <p:spPr>
          <a:xfrm>
            <a:off x="0" y="6375400"/>
            <a:ext cx="12192000" cy="482600"/>
          </a:xfrm>
          <a:prstGeom prst="rect">
            <a:avLst/>
          </a:prstGeom>
        </p:spPr>
      </p:pic>
      <p:sp>
        <p:nvSpPr>
          <p:cNvPr id="2" name="Title Placeholder 1">
            <a:extLst>
              <a:ext uri="{FF2B5EF4-FFF2-40B4-BE49-F238E27FC236}">
                <a16:creationId xmlns:a16="http://schemas.microsoft.com/office/drawing/2014/main" id="{E2157EF0-FA0D-46AC-A44E-30439F0D6C34}"/>
              </a:ext>
            </a:extLst>
          </p:cNvPr>
          <p:cNvSpPr>
            <a:spLocks noGrp="1"/>
          </p:cNvSpPr>
          <p:nvPr>
            <p:ph type="title"/>
          </p:nvPr>
        </p:nvSpPr>
        <p:spPr>
          <a:xfrm>
            <a:off x="30041" y="31548"/>
            <a:ext cx="12096883" cy="532660"/>
          </a:xfrm>
          <a:prstGeom prst="rect">
            <a:avLst/>
          </a:prstGeom>
        </p:spPr>
        <p:txBody>
          <a:bodyPr vert="horz" lIns="91440" tIns="45720" rIns="91440" bIns="45720" rtlCol="0" anchor="ctr">
            <a:noAutofit/>
          </a:bodyPr>
          <a:lstStyle/>
          <a:p>
            <a:r>
              <a:rPr lang="en-US"/>
              <a:t>Click to edit Master title style</a:t>
            </a:r>
            <a:endParaRPr lang="vi-VN"/>
          </a:p>
        </p:txBody>
      </p:sp>
      <p:sp>
        <p:nvSpPr>
          <p:cNvPr id="3" name="Text Placeholder 2">
            <a:extLst>
              <a:ext uri="{FF2B5EF4-FFF2-40B4-BE49-F238E27FC236}">
                <a16:creationId xmlns:a16="http://schemas.microsoft.com/office/drawing/2014/main" id="{AF22E43A-7AD2-4208-A5E2-3728C5E806F7}"/>
              </a:ext>
            </a:extLst>
          </p:cNvPr>
          <p:cNvSpPr>
            <a:spLocks noGrp="1"/>
          </p:cNvSpPr>
          <p:nvPr>
            <p:ph type="body" idx="1"/>
          </p:nvPr>
        </p:nvSpPr>
        <p:spPr>
          <a:xfrm>
            <a:off x="20827" y="801157"/>
            <a:ext cx="12096884" cy="5375806"/>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vi-VN"/>
          </a:p>
        </p:txBody>
      </p:sp>
      <p:sp>
        <p:nvSpPr>
          <p:cNvPr id="5" name="Footer Placeholder 4">
            <a:extLst>
              <a:ext uri="{FF2B5EF4-FFF2-40B4-BE49-F238E27FC236}">
                <a16:creationId xmlns:a16="http://schemas.microsoft.com/office/drawing/2014/main" id="{78AFBBC9-B8F7-4D8D-91A2-703D35B1E853}"/>
              </a:ext>
            </a:extLst>
          </p:cNvPr>
          <p:cNvSpPr>
            <a:spLocks noGrp="1"/>
          </p:cNvSpPr>
          <p:nvPr>
            <p:ph type="ftr" sz="quarter" idx="3"/>
          </p:nvPr>
        </p:nvSpPr>
        <p:spPr>
          <a:xfrm>
            <a:off x="107738" y="6434136"/>
            <a:ext cx="11261290" cy="365125"/>
          </a:xfrm>
          <a:prstGeom prst="rect">
            <a:avLst/>
          </a:prstGeom>
        </p:spPr>
        <p:txBody>
          <a:bodyPr vert="horz" lIns="91440" tIns="45720" rIns="91440" bIns="45720" rtlCol="0" anchor="ctr"/>
          <a:lstStyle>
            <a:lvl1pPr algn="ctr">
              <a:defRPr sz="1200">
                <a:solidFill>
                  <a:schemeClr val="bg1"/>
                </a:solidFill>
              </a:defRPr>
            </a:lvl1pPr>
          </a:lstStyle>
          <a:p>
            <a:r>
              <a:rPr lang="vi-VN" dirty="0"/>
              <a:t>Thiết kế Web với HTML5 - CSS3 - JAVASCRIPT</a:t>
            </a:r>
          </a:p>
        </p:txBody>
      </p:sp>
      <p:sp>
        <p:nvSpPr>
          <p:cNvPr id="6" name="Slide Number Placeholder 5">
            <a:extLst>
              <a:ext uri="{FF2B5EF4-FFF2-40B4-BE49-F238E27FC236}">
                <a16:creationId xmlns:a16="http://schemas.microsoft.com/office/drawing/2014/main" id="{578D43B6-A609-4282-AF56-EEAE2079EC07}"/>
              </a:ext>
            </a:extLst>
          </p:cNvPr>
          <p:cNvSpPr>
            <a:spLocks noGrp="1"/>
          </p:cNvSpPr>
          <p:nvPr>
            <p:ph type="sldNum" sz="quarter" idx="4"/>
          </p:nvPr>
        </p:nvSpPr>
        <p:spPr>
          <a:xfrm>
            <a:off x="11443317" y="6423618"/>
            <a:ext cx="674394" cy="365125"/>
          </a:xfrm>
          <a:prstGeom prst="rect">
            <a:avLst/>
          </a:prstGeom>
        </p:spPr>
        <p:txBody>
          <a:bodyPr vert="horz" lIns="91440" tIns="45720" rIns="91440" bIns="45720" rtlCol="0" anchor="ctr"/>
          <a:lstStyle>
            <a:lvl1pPr algn="r">
              <a:defRPr sz="1200">
                <a:solidFill>
                  <a:schemeClr val="bg1"/>
                </a:solidFill>
              </a:defRPr>
            </a:lvl1pPr>
          </a:lstStyle>
          <a:p>
            <a:fld id="{201540FA-0942-482B-9F37-EA3921DFDA04}" type="slidenum">
              <a:rPr lang="vi-VN" smtClean="0"/>
              <a:pPr/>
              <a:t>‹#›</a:t>
            </a:fld>
            <a:endParaRPr lang="vi-VN"/>
          </a:p>
        </p:txBody>
      </p:sp>
      <p:pic>
        <p:nvPicPr>
          <p:cNvPr id="9" name="Picture 8"/>
          <p:cNvPicPr/>
          <p:nvPr userDrawn="1"/>
        </p:nvPicPr>
        <p:blipFill>
          <a:blip r:embed="rId14" cstate="print">
            <a:extLst>
              <a:ext uri="{28A0092B-C50C-407E-A947-70E740481C1C}">
                <a14:useLocalDpi xmlns:a14="http://schemas.microsoft.com/office/drawing/2010/main" val="0"/>
              </a:ext>
            </a:extLst>
          </a:blip>
          <a:stretch>
            <a:fillRect/>
          </a:stretch>
        </p:blipFill>
        <p:spPr>
          <a:xfrm>
            <a:off x="9230689" y="108244"/>
            <a:ext cx="2896235" cy="455964"/>
          </a:xfrm>
          <a:prstGeom prst="rect">
            <a:avLst/>
          </a:prstGeom>
        </p:spPr>
      </p:pic>
    </p:spTree>
    <p:extLst>
      <p:ext uri="{BB962C8B-B14F-4D97-AF65-F5344CB8AC3E}">
        <p14:creationId xmlns:p14="http://schemas.microsoft.com/office/powerpoint/2010/main" val="2057100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dt="0"/>
  <p:txStyles>
    <p:titleStyle>
      <a:lvl1pPr algn="l" defTabSz="914400" rtl="0" eaLnBrk="1" latinLnBrk="0" hangingPunct="1">
        <a:lnSpc>
          <a:spcPct val="90000"/>
        </a:lnSpc>
        <a:spcBef>
          <a:spcPct val="0"/>
        </a:spcBef>
        <a:buNone/>
        <a:defRPr sz="4000" kern="1200">
          <a:solidFill>
            <a:schemeClr val="bg1"/>
          </a:solidFill>
          <a:latin typeface="Arial" panose="020B0604020202020204" pitchFamily="34" charset="0"/>
          <a:ea typeface="Tahoma" panose="020B0604030504040204" pitchFamily="34" charset="0"/>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10.jpg"/><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1.jpg"/><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0.xml"/><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12.xml"/><Relationship Id="rId7" Type="http://schemas.openxmlformats.org/officeDocument/2006/relationships/image" Target="../media/image12.jpg"/><Relationship Id="rId2" Type="http://schemas.openxmlformats.org/officeDocument/2006/relationships/diagramData" Target="../diagrams/data12.xml"/><Relationship Id="rId1" Type="http://schemas.openxmlformats.org/officeDocument/2006/relationships/slideLayout" Target="../slideLayouts/slideLayout2.xml"/><Relationship Id="rId6" Type="http://schemas.microsoft.com/office/2007/relationships/diagramDrawing" Target="../diagrams/drawing12.xml"/><Relationship Id="rId5" Type="http://schemas.openxmlformats.org/officeDocument/2006/relationships/diagramColors" Target="../diagrams/colors12.xml"/><Relationship Id="rId4" Type="http://schemas.openxmlformats.org/officeDocument/2006/relationships/diagramQuickStyle" Target="../diagrams/quickStyle1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13.jpg"/><Relationship Id="rId2" Type="http://schemas.openxmlformats.org/officeDocument/2006/relationships/diagramData" Target="../diagrams/data13.xml"/><Relationship Id="rId1" Type="http://schemas.openxmlformats.org/officeDocument/2006/relationships/slideLayout" Target="../slideLayouts/slideLayout2.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diagramLayout" Target="../diagrams/layout1.xml"/><Relationship Id="rId7" Type="http://schemas.openxmlformats.org/officeDocument/2006/relationships/diagramData" Target="../diagrams/data2.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4.xml"/><Relationship Id="rId7" Type="http://schemas.openxmlformats.org/officeDocument/2006/relationships/image" Target="../media/image14.gif"/><Relationship Id="rId2" Type="http://schemas.openxmlformats.org/officeDocument/2006/relationships/diagramData" Target="../diagrams/data14.xml"/><Relationship Id="rId1" Type="http://schemas.openxmlformats.org/officeDocument/2006/relationships/slideLayout" Target="../slideLayouts/slideLayout2.xml"/><Relationship Id="rId6" Type="http://schemas.microsoft.com/office/2007/relationships/diagramDrawing" Target="../diagrams/drawing14.xml"/><Relationship Id="rId5" Type="http://schemas.openxmlformats.org/officeDocument/2006/relationships/diagramColors" Target="../diagrams/colors14.xml"/><Relationship Id="rId4" Type="http://schemas.openxmlformats.org/officeDocument/2006/relationships/diagramQuickStyle" Target="../diagrams/quickStyle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5.xml"/><Relationship Id="rId7" Type="http://schemas.openxmlformats.org/officeDocument/2006/relationships/image" Target="../media/image15.jpeg"/><Relationship Id="rId2" Type="http://schemas.openxmlformats.org/officeDocument/2006/relationships/diagramData" Target="../diagrams/data15.xml"/><Relationship Id="rId1" Type="http://schemas.openxmlformats.org/officeDocument/2006/relationships/slideLayout" Target="../slideLayouts/slideLayout2.xml"/><Relationship Id="rId6" Type="http://schemas.microsoft.com/office/2007/relationships/diagramDrawing" Target="../diagrams/drawing15.xml"/><Relationship Id="rId5" Type="http://schemas.openxmlformats.org/officeDocument/2006/relationships/diagramColors" Target="../diagrams/colors15.xml"/><Relationship Id="rId4" Type="http://schemas.openxmlformats.org/officeDocument/2006/relationships/diagramQuickStyle" Target="../diagrams/quickStyle15.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16.xml"/><Relationship Id="rId7" Type="http://schemas.openxmlformats.org/officeDocument/2006/relationships/image" Target="../media/image16.jpeg"/><Relationship Id="rId2" Type="http://schemas.openxmlformats.org/officeDocument/2006/relationships/diagramData" Target="../diagrams/data16.xml"/><Relationship Id="rId1" Type="http://schemas.openxmlformats.org/officeDocument/2006/relationships/slideLayout" Target="../slideLayouts/slideLayout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5.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17.xml"/><Relationship Id="rId7" Type="http://schemas.openxmlformats.org/officeDocument/2006/relationships/image" Target="../media/image22.png"/><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32.xml.rels><?xml version="1.0" encoding="UTF-8" standalone="yes"?>
<Relationships xmlns="http://schemas.openxmlformats.org/package/2006/relationships"><Relationship Id="rId3" Type="http://schemas.openxmlformats.org/officeDocument/2006/relationships/diagramLayout" Target="../diagrams/layout18.xml"/><Relationship Id="rId2" Type="http://schemas.openxmlformats.org/officeDocument/2006/relationships/diagramData" Target="../diagrams/data18.xml"/><Relationship Id="rId1" Type="http://schemas.openxmlformats.org/officeDocument/2006/relationships/slideLayout" Target="../slideLayouts/slideLayout2.xml"/><Relationship Id="rId6" Type="http://schemas.microsoft.com/office/2007/relationships/diagramDrawing" Target="../diagrams/drawing18.xml"/><Relationship Id="rId5" Type="http://schemas.openxmlformats.org/officeDocument/2006/relationships/diagramColors" Target="../diagrams/colors18.xml"/><Relationship Id="rId4" Type="http://schemas.openxmlformats.org/officeDocument/2006/relationships/diagramQuickStyle" Target="../diagrams/quickStyle18.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mailto:tuyensinh@bachkhoa-aptech.edu.vn" TargetMode="External"/><Relationship Id="rId7" Type="http://schemas.openxmlformats.org/officeDocument/2006/relationships/image" Target="../media/image30.png"/><Relationship Id="rId2" Type="http://schemas.openxmlformats.org/officeDocument/2006/relationships/image" Target="../media/image26.png"/><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diagramData" Target="../diagrams/data5.xml"/><Relationship Id="rId3" Type="http://schemas.openxmlformats.org/officeDocument/2006/relationships/diagramLayout" Target="../diagrams/layout4.xml"/><Relationship Id="rId7" Type="http://schemas.openxmlformats.org/officeDocument/2006/relationships/image" Target="../media/image7.jpg"/><Relationship Id="rId12" Type="http://schemas.microsoft.com/office/2007/relationships/diagramDrawing" Target="../diagrams/drawing5.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11" Type="http://schemas.openxmlformats.org/officeDocument/2006/relationships/diagramColors" Target="../diagrams/colors5.xml"/><Relationship Id="rId5" Type="http://schemas.openxmlformats.org/officeDocument/2006/relationships/diagramColors" Target="../diagrams/colors4.xml"/><Relationship Id="rId10" Type="http://schemas.openxmlformats.org/officeDocument/2006/relationships/diagramQuickStyle" Target="../diagrams/quickStyle5.xml"/><Relationship Id="rId4" Type="http://schemas.openxmlformats.org/officeDocument/2006/relationships/diagramQuickStyle" Target="../diagrams/quickStyle4.xml"/><Relationship Id="rId9" Type="http://schemas.openxmlformats.org/officeDocument/2006/relationships/diagramLayout" Target="../diagrams/layout5.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8.jpg"/><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9.jpg"/><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p:cNvSpPr>
            <a:spLocks noGrp="1"/>
          </p:cNvSpPr>
          <p:nvPr>
            <p:ph type="ctrTitle"/>
          </p:nvPr>
        </p:nvSpPr>
        <p:spPr>
          <a:xfrm>
            <a:off x="1524000" y="2106706"/>
            <a:ext cx="9144000" cy="2504097"/>
          </a:xfrm>
        </p:spPr>
        <p:txBody>
          <a:bodyPr/>
          <a:lstStyle/>
          <a:p>
            <a:r>
              <a:rPr lang="en-US" sz="4000" b="1" dirty="0" err="1">
                <a:solidFill>
                  <a:schemeClr val="tx1"/>
                </a:solidFill>
              </a:rPr>
              <a:t>Bài</a:t>
            </a:r>
            <a:r>
              <a:rPr lang="en-US" sz="4000" b="1">
                <a:solidFill>
                  <a:schemeClr val="tx1"/>
                </a:solidFill>
              </a:rPr>
              <a:t> </a:t>
            </a:r>
            <a:r>
              <a:rPr lang="en-US" sz="4000" b="1"/>
              <a:t>20</a:t>
            </a:r>
            <a:br>
              <a:rPr lang="en-US" sz="4000" dirty="0">
                <a:solidFill>
                  <a:schemeClr val="tx1"/>
                </a:solidFill>
              </a:rPr>
            </a:br>
            <a:r>
              <a:rPr lang="en-US" sz="4000" dirty="0">
                <a:solidFill>
                  <a:schemeClr val="tx1"/>
                </a:solidFill>
              </a:rPr>
              <a:t>Tìm hiểu về SEO Website</a:t>
            </a:r>
          </a:p>
        </p:txBody>
      </p:sp>
      <p:sp>
        <p:nvSpPr>
          <p:cNvPr id="21" name="Subtitle 20"/>
          <p:cNvSpPr>
            <a:spLocks noGrp="1"/>
          </p:cNvSpPr>
          <p:nvPr>
            <p:ph type="subTitle" idx="1"/>
          </p:nvPr>
        </p:nvSpPr>
        <p:spPr>
          <a:xfrm>
            <a:off x="1524000" y="4692284"/>
            <a:ext cx="9144000" cy="1067540"/>
          </a:xfrm>
        </p:spPr>
        <p:txBody>
          <a:bodyPr/>
          <a:lstStyle/>
          <a:p>
            <a:endParaRPr lang="en-US" dirty="0"/>
          </a:p>
        </p:txBody>
      </p:sp>
      <p:sp>
        <p:nvSpPr>
          <p:cNvPr id="8" name="Footer Placeholder 7"/>
          <p:cNvSpPr>
            <a:spLocks noGrp="1"/>
          </p:cNvSpPr>
          <p:nvPr>
            <p:ph type="ftr" sz="quarter" idx="11"/>
          </p:nvPr>
        </p:nvSpPr>
        <p:spPr/>
        <p:txBody>
          <a:bodyPr/>
          <a:lstStyle/>
          <a:p>
            <a:r>
              <a:rPr lang="vi-VN"/>
              <a:t>Thiết kế Web với HTML5 - CSS3 - JAVASCRIPT</a:t>
            </a:r>
            <a:endParaRPr lang="vi-VN" dirty="0"/>
          </a:p>
        </p:txBody>
      </p:sp>
      <p:sp>
        <p:nvSpPr>
          <p:cNvPr id="10" name="Slide Number Placeholder 9"/>
          <p:cNvSpPr>
            <a:spLocks noGrp="1"/>
          </p:cNvSpPr>
          <p:nvPr>
            <p:ph type="sldNum" sz="quarter" idx="12"/>
          </p:nvPr>
        </p:nvSpPr>
        <p:spPr/>
        <p:txBody>
          <a:bodyPr/>
          <a:lstStyle/>
          <a:p>
            <a:fld id="{201540FA-0942-482B-9F37-EA3921DFDA04}" type="slidenum">
              <a:rPr lang="vi-VN" smtClean="0"/>
              <a:t>1</a:t>
            </a:fld>
            <a:endParaRPr lang="vi-VN"/>
          </a:p>
        </p:txBody>
      </p:sp>
      <p:pic>
        <p:nvPicPr>
          <p:cNvPr id="6" name="Picture 5"/>
          <p:cNvPicPr>
            <a:picLocks noChangeAspect="1"/>
          </p:cNvPicPr>
          <p:nvPr/>
        </p:nvPicPr>
        <p:blipFill>
          <a:blip r:embed="rId3"/>
          <a:stretch>
            <a:fillRect/>
          </a:stretch>
        </p:blipFill>
        <p:spPr>
          <a:xfrm>
            <a:off x="651510" y="648927"/>
            <a:ext cx="4300461" cy="1965257"/>
          </a:xfrm>
          <a:prstGeom prst="rect">
            <a:avLst/>
          </a:prstGeom>
        </p:spPr>
      </p:pic>
    </p:spTree>
    <p:extLst>
      <p:ext uri="{BB962C8B-B14F-4D97-AF65-F5344CB8AC3E}">
        <p14:creationId xmlns:p14="http://schemas.microsoft.com/office/powerpoint/2010/main" val="21919246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BF57C-3317-46EE-9EB3-CE63A92AC9CD}"/>
              </a:ext>
            </a:extLst>
          </p:cNvPr>
          <p:cNvSpPr>
            <a:spLocks noGrp="1"/>
          </p:cNvSpPr>
          <p:nvPr>
            <p:ph type="title"/>
          </p:nvPr>
        </p:nvSpPr>
        <p:spPr/>
        <p:txBody>
          <a:bodyPr/>
          <a:lstStyle/>
          <a:p>
            <a:r>
              <a:rPr lang="vi-VN" dirty="0"/>
              <a:t>Các hình thức SEO phổ biến</a:t>
            </a:r>
          </a:p>
        </p:txBody>
      </p:sp>
      <p:sp>
        <p:nvSpPr>
          <p:cNvPr id="3" name="Content Placeholder 2">
            <a:extLst>
              <a:ext uri="{FF2B5EF4-FFF2-40B4-BE49-F238E27FC236}">
                <a16:creationId xmlns:a16="http://schemas.microsoft.com/office/drawing/2014/main" id="{E9FF2F30-27DB-4500-80EA-6DD1097565B3}"/>
              </a:ext>
            </a:extLst>
          </p:cNvPr>
          <p:cNvSpPr>
            <a:spLocks noGrp="1"/>
          </p:cNvSpPr>
          <p:nvPr>
            <p:ph idx="1"/>
          </p:nvPr>
        </p:nvSpPr>
        <p:spPr/>
        <p:txBody>
          <a:bodyPr/>
          <a:lstStyle/>
          <a:p>
            <a:r>
              <a:rPr lang="vi-VN" b="1" dirty="0"/>
              <a:t>SEO tổng thể: </a:t>
            </a:r>
            <a:r>
              <a:rPr lang="vi-VN" dirty="0"/>
              <a:t>là tối ưu hoá toàn bộ website theo tiêu chuẩn Google cùng một số yếu tố khác để tăng uy tín và chất lượng cho website, đồng thời nâng cao trải nghiệm người dùng.</a:t>
            </a:r>
          </a:p>
          <a:p>
            <a:r>
              <a:rPr lang="vi-VN" b="1" dirty="0"/>
              <a:t>SEO từ khóa: </a:t>
            </a:r>
            <a:r>
              <a:rPr lang="vi-VN" dirty="0"/>
              <a:t>chỉ tập trung tối ưu hóa từ khóa để tăng thứ hạng cao nhất trên trang kết quả tìm kiếm như Google.</a:t>
            </a:r>
          </a:p>
          <a:p>
            <a:r>
              <a:rPr lang="vi-VN" b="1" dirty="0"/>
              <a:t>SEO Social: </a:t>
            </a:r>
            <a:r>
              <a:rPr lang="vi-VN" dirty="0"/>
              <a:t>kết hợp phát tán trên Facebook hay Twitter với SEO Google để góp phần nâng cao thứ hạng của website trên trang kết quả tìm kiếm tự nhiên.</a:t>
            </a:r>
          </a:p>
          <a:p>
            <a:r>
              <a:rPr lang="vi-VN" b="1" dirty="0"/>
              <a:t>SEO ảnh: </a:t>
            </a:r>
            <a:r>
              <a:rPr lang="vi-VN" dirty="0"/>
              <a:t>tối ưu hoá giúp hình ảnh sản phẩm, hình ảnh website xếp hạng cao hơn trên kết quả tìm kiếm của Google và các công cụ tìm kiếm hình ảnh khác.</a:t>
            </a:r>
          </a:p>
          <a:p>
            <a:r>
              <a:rPr lang="vi-VN" b="1" dirty="0"/>
              <a:t>SEO App: </a:t>
            </a:r>
            <a:r>
              <a:rPr lang="vi-VN" dirty="0"/>
              <a:t>giúp app xuất hiện trên kết quả tìm kiếm mobile.</a:t>
            </a:r>
          </a:p>
          <a:p>
            <a:r>
              <a:rPr lang="vi-VN" b="1" dirty="0"/>
              <a:t>SEO Local: </a:t>
            </a:r>
            <a:r>
              <a:rPr lang="vi-VN" dirty="0"/>
              <a:t>phù hợp với các hình thức kinh doanh tại địa phương, thu hút khách hàng tiềm năng ghé đến cửa hàng tốt nhất</a:t>
            </a:r>
          </a:p>
        </p:txBody>
      </p:sp>
      <p:sp>
        <p:nvSpPr>
          <p:cNvPr id="4" name="Footer Placeholder 3">
            <a:extLst>
              <a:ext uri="{FF2B5EF4-FFF2-40B4-BE49-F238E27FC236}">
                <a16:creationId xmlns:a16="http://schemas.microsoft.com/office/drawing/2014/main" id="{3635E540-7211-4091-98C6-606B775D6EA9}"/>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A4BE4053-0ACC-4054-99B2-0FC91E8CC987}"/>
              </a:ext>
            </a:extLst>
          </p:cNvPr>
          <p:cNvSpPr>
            <a:spLocks noGrp="1"/>
          </p:cNvSpPr>
          <p:nvPr>
            <p:ph type="sldNum" sz="quarter" idx="12"/>
          </p:nvPr>
        </p:nvSpPr>
        <p:spPr/>
        <p:txBody>
          <a:bodyPr/>
          <a:lstStyle/>
          <a:p>
            <a:fld id="{201540FA-0942-482B-9F37-EA3921DFDA04}" type="slidenum">
              <a:rPr lang="vi-VN" smtClean="0"/>
              <a:t>10</a:t>
            </a:fld>
            <a:endParaRPr lang="vi-VN"/>
          </a:p>
        </p:txBody>
      </p:sp>
    </p:spTree>
    <p:extLst>
      <p:ext uri="{BB962C8B-B14F-4D97-AF65-F5344CB8AC3E}">
        <p14:creationId xmlns:p14="http://schemas.microsoft.com/office/powerpoint/2010/main" val="1762020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BF57C-3317-46EE-9EB3-CE63A92AC9CD}"/>
              </a:ext>
            </a:extLst>
          </p:cNvPr>
          <p:cNvSpPr>
            <a:spLocks noGrp="1"/>
          </p:cNvSpPr>
          <p:nvPr>
            <p:ph type="title"/>
          </p:nvPr>
        </p:nvSpPr>
        <p:spPr/>
        <p:txBody>
          <a:bodyPr/>
          <a:lstStyle/>
          <a:p>
            <a:r>
              <a:rPr lang="vi-VN" dirty="0"/>
              <a:t>Lợi ích của tối ưu SEO</a:t>
            </a:r>
          </a:p>
        </p:txBody>
      </p:sp>
      <p:sp>
        <p:nvSpPr>
          <p:cNvPr id="6" name="Content Placeholder 5">
            <a:extLst>
              <a:ext uri="{FF2B5EF4-FFF2-40B4-BE49-F238E27FC236}">
                <a16:creationId xmlns:a16="http://schemas.microsoft.com/office/drawing/2014/main" id="{DF1EF8BC-7D63-40B8-AF49-E0917C3D25D9}"/>
              </a:ext>
            </a:extLst>
          </p:cNvPr>
          <p:cNvSpPr>
            <a:spLocks noGrp="1"/>
          </p:cNvSpPr>
          <p:nvPr>
            <p:ph idx="1"/>
          </p:nvPr>
        </p:nvSpPr>
        <p:spPr/>
        <p:txBody>
          <a:bodyPr/>
          <a:lstStyle/>
          <a:p>
            <a:r>
              <a:rPr lang="vi-VN" dirty="0"/>
              <a:t>Trang web sẽ được cải thiện vè nội dung, bố cục và tốc độ</a:t>
            </a:r>
          </a:p>
          <a:p>
            <a:r>
              <a:rPr lang="vi-VN" dirty="0"/>
              <a:t>Giúp cho trang web của bạn có nội dung thân thiên với người dùng và bộ máy tìm kiếm</a:t>
            </a:r>
          </a:p>
          <a:p>
            <a:r>
              <a:rPr lang="vi-VN" dirty="0"/>
              <a:t>Tăng uy tín cho doanh nghiệp đối với khách hàng và ổn định hơn</a:t>
            </a:r>
          </a:p>
          <a:p>
            <a:r>
              <a:rPr lang="vi-VN" dirty="0"/>
              <a:t>Xây dựng, củng cố và phát triển thương hiệu bền vững</a:t>
            </a:r>
          </a:p>
          <a:p>
            <a:r>
              <a:rPr lang="vi-VN" dirty="0"/>
              <a:t>Dẽ tiếp cận khách hàng hơn dễ tăng doanh số bán hàng</a:t>
            </a:r>
          </a:p>
          <a:p>
            <a:r>
              <a:rPr lang="vi-VN" dirty="0"/>
              <a:t>Hiểu rõ hành vi của khách hàng tiềm năng</a:t>
            </a:r>
          </a:p>
          <a:p>
            <a:r>
              <a:rPr lang="vi-VN" dirty="0"/>
              <a:t>Linh hoạt, điều hướng khách hàng theo mong muốn</a:t>
            </a:r>
          </a:p>
          <a:p>
            <a:r>
              <a:rPr lang="vi-VN" dirty="0"/>
              <a:t>Tiết kiệm được chi phí quảng cáo</a:t>
            </a:r>
          </a:p>
        </p:txBody>
      </p:sp>
      <p:sp>
        <p:nvSpPr>
          <p:cNvPr id="4" name="Footer Placeholder 3">
            <a:extLst>
              <a:ext uri="{FF2B5EF4-FFF2-40B4-BE49-F238E27FC236}">
                <a16:creationId xmlns:a16="http://schemas.microsoft.com/office/drawing/2014/main" id="{3635E540-7211-4091-98C6-606B775D6EA9}"/>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A4BE4053-0ACC-4054-99B2-0FC91E8CC987}"/>
              </a:ext>
            </a:extLst>
          </p:cNvPr>
          <p:cNvSpPr>
            <a:spLocks noGrp="1"/>
          </p:cNvSpPr>
          <p:nvPr>
            <p:ph type="sldNum" sz="quarter" idx="12"/>
          </p:nvPr>
        </p:nvSpPr>
        <p:spPr/>
        <p:txBody>
          <a:bodyPr/>
          <a:lstStyle/>
          <a:p>
            <a:fld id="{201540FA-0942-482B-9F37-EA3921DFDA04}" type="slidenum">
              <a:rPr lang="vi-VN" smtClean="0"/>
              <a:t>11</a:t>
            </a:fld>
            <a:endParaRPr lang="vi-VN"/>
          </a:p>
        </p:txBody>
      </p:sp>
    </p:spTree>
    <p:extLst>
      <p:ext uri="{BB962C8B-B14F-4D97-AF65-F5344CB8AC3E}">
        <p14:creationId xmlns:p14="http://schemas.microsoft.com/office/powerpoint/2010/main" val="14844287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5BF57C-3317-46EE-9EB3-CE63A92AC9CD}"/>
              </a:ext>
            </a:extLst>
          </p:cNvPr>
          <p:cNvSpPr>
            <a:spLocks noGrp="1"/>
          </p:cNvSpPr>
          <p:nvPr>
            <p:ph type="title"/>
          </p:nvPr>
        </p:nvSpPr>
        <p:spPr/>
        <p:txBody>
          <a:bodyPr/>
          <a:lstStyle/>
          <a:p>
            <a:r>
              <a:rPr lang="vi-VN" dirty="0"/>
              <a:t>Khó khăn hạn chế với SEO</a:t>
            </a:r>
          </a:p>
        </p:txBody>
      </p:sp>
      <p:sp>
        <p:nvSpPr>
          <p:cNvPr id="4" name="Footer Placeholder 3">
            <a:extLst>
              <a:ext uri="{FF2B5EF4-FFF2-40B4-BE49-F238E27FC236}">
                <a16:creationId xmlns:a16="http://schemas.microsoft.com/office/drawing/2014/main" id="{3635E540-7211-4091-98C6-606B775D6EA9}"/>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A4BE4053-0ACC-4054-99B2-0FC91E8CC987}"/>
              </a:ext>
            </a:extLst>
          </p:cNvPr>
          <p:cNvSpPr>
            <a:spLocks noGrp="1"/>
          </p:cNvSpPr>
          <p:nvPr>
            <p:ph type="sldNum" sz="quarter" idx="12"/>
          </p:nvPr>
        </p:nvSpPr>
        <p:spPr/>
        <p:txBody>
          <a:bodyPr/>
          <a:lstStyle/>
          <a:p>
            <a:fld id="{201540FA-0942-482B-9F37-EA3921DFDA04}" type="slidenum">
              <a:rPr lang="vi-VN" smtClean="0"/>
              <a:t>12</a:t>
            </a:fld>
            <a:endParaRPr lang="vi-VN"/>
          </a:p>
        </p:txBody>
      </p:sp>
      <p:graphicFrame>
        <p:nvGraphicFramePr>
          <p:cNvPr id="8" name="Content Placeholder 7">
            <a:extLst>
              <a:ext uri="{FF2B5EF4-FFF2-40B4-BE49-F238E27FC236}">
                <a16:creationId xmlns:a16="http://schemas.microsoft.com/office/drawing/2014/main" id="{BED02551-A36B-4374-8DBF-5B782EBF9DCE}"/>
              </a:ext>
            </a:extLst>
          </p:cNvPr>
          <p:cNvGraphicFramePr>
            <a:graphicFrameLocks noGrp="1"/>
          </p:cNvGraphicFramePr>
          <p:nvPr>
            <p:ph idx="1"/>
            <p:extLst>
              <p:ext uri="{D42A27DB-BD31-4B8C-83A1-F6EECF244321}">
                <p14:modId xmlns:p14="http://schemas.microsoft.com/office/powerpoint/2010/main" val="3004195821"/>
              </p:ext>
            </p:extLst>
          </p:nvPr>
        </p:nvGraphicFramePr>
        <p:xfrm>
          <a:off x="20827" y="692458"/>
          <a:ext cx="11999538" cy="208625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1" name="Picture 10">
            <a:extLst>
              <a:ext uri="{FF2B5EF4-FFF2-40B4-BE49-F238E27FC236}">
                <a16:creationId xmlns:a16="http://schemas.microsoft.com/office/drawing/2014/main" id="{D493CBAD-9E83-4790-A11B-9768882CF1B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37151" y="2971425"/>
            <a:ext cx="5566890" cy="3194117"/>
          </a:xfrm>
          <a:prstGeom prst="rect">
            <a:avLst/>
          </a:prstGeom>
        </p:spPr>
      </p:pic>
    </p:spTree>
    <p:extLst>
      <p:ext uri="{BB962C8B-B14F-4D97-AF65-F5344CB8AC3E}">
        <p14:creationId xmlns:p14="http://schemas.microsoft.com/office/powerpoint/2010/main" val="7462254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7D5A2-55FD-426E-9E02-06451E55C46A}"/>
              </a:ext>
            </a:extLst>
          </p:cNvPr>
          <p:cNvSpPr>
            <a:spLocks noGrp="1"/>
          </p:cNvSpPr>
          <p:nvPr>
            <p:ph type="title"/>
          </p:nvPr>
        </p:nvSpPr>
        <p:spPr/>
        <p:txBody>
          <a:bodyPr/>
          <a:lstStyle/>
          <a:p>
            <a:r>
              <a:rPr lang="vi-VN" dirty="0"/>
              <a:t>Quy trình cơ bản của SEO </a:t>
            </a:r>
          </a:p>
        </p:txBody>
      </p:sp>
      <p:sp>
        <p:nvSpPr>
          <p:cNvPr id="3" name="Content Placeholder 2">
            <a:extLst>
              <a:ext uri="{FF2B5EF4-FFF2-40B4-BE49-F238E27FC236}">
                <a16:creationId xmlns:a16="http://schemas.microsoft.com/office/drawing/2014/main" id="{B3314F2B-1B3D-4C45-995C-C5E6EEA0F21B}"/>
              </a:ext>
            </a:extLst>
          </p:cNvPr>
          <p:cNvSpPr>
            <a:spLocks noGrp="1"/>
          </p:cNvSpPr>
          <p:nvPr>
            <p:ph idx="1"/>
          </p:nvPr>
        </p:nvSpPr>
        <p:spPr>
          <a:xfrm>
            <a:off x="20827" y="692458"/>
            <a:ext cx="12096884" cy="5610688"/>
          </a:xfrm>
        </p:spPr>
        <p:txBody>
          <a:bodyPr>
            <a:normAutofit lnSpcReduction="10000"/>
          </a:bodyPr>
          <a:lstStyle/>
          <a:p>
            <a:r>
              <a:rPr lang="vi-VN" b="1" dirty="0"/>
              <a:t>Nghiên cứu keywords: </a:t>
            </a:r>
            <a:r>
              <a:rPr lang="vi-VN" dirty="0"/>
              <a:t>Nghiên cứu keywords bằng các công cụ miễn phí và trả phí. Bắt đầu đơn giản nhất là phải hiểu Khách hàng của bạn họ đang tìm kiếm điều gì</a:t>
            </a:r>
          </a:p>
          <a:p>
            <a:r>
              <a:rPr lang="vi-VN" b="1" dirty="0"/>
              <a:t>Xây dựng Content: </a:t>
            </a:r>
            <a:r>
              <a:rPr lang="vi-VN" dirty="0"/>
              <a:t>Triển khai Content Expert dựa trên danh sách Keyword mà bạn đã Research trước đó</a:t>
            </a:r>
          </a:p>
          <a:p>
            <a:r>
              <a:rPr lang="vi-VN" b="1" dirty="0"/>
              <a:t>Onpage: </a:t>
            </a:r>
            <a:r>
              <a:rPr lang="vi-VN" dirty="0"/>
              <a:t>Tối ưu các từ khóa, thẻ heading, meta description , hình ảnh,..cho các nội dung mà bạn đã triển khai</a:t>
            </a:r>
          </a:p>
          <a:p>
            <a:r>
              <a:rPr lang="vi-VN" b="1" dirty="0"/>
              <a:t>Offpage: </a:t>
            </a:r>
            <a:r>
              <a:rPr lang="vi-VN" dirty="0"/>
              <a:t>Xây dựng hệ thống Backlink tạo độ trust và thúc đẩy cho các URL chủ lực SEO</a:t>
            </a:r>
          </a:p>
          <a:p>
            <a:r>
              <a:rPr lang="vi-VN" b="1" dirty="0"/>
              <a:t>Theo dõi kết quả: </a:t>
            </a:r>
            <a:r>
              <a:rPr lang="vi-VN" dirty="0"/>
              <a:t>Luôn theo sát kết quả mà bạn triển khai các bước trước đó để đưa ra những mục tiêu tiếp theo.</a:t>
            </a:r>
          </a:p>
          <a:p>
            <a:r>
              <a:rPr lang="vi-VN" b="1" dirty="0"/>
              <a:t>Tối ưu hóa nâng cao: </a:t>
            </a:r>
            <a:r>
              <a:rPr lang="vi-VN" dirty="0"/>
              <a:t>Tiếp tục phân tích sâu hơn, thực hiện các bước tối ưu nâng cao.</a:t>
            </a:r>
          </a:p>
          <a:p>
            <a:r>
              <a:rPr lang="vi-VN" b="1" dirty="0"/>
              <a:t>CRO (Conversion Rate Optimization) – Tối ưu tỷ lệ chuyển đổi: </a:t>
            </a:r>
            <a:r>
              <a:rPr lang="vi-VN" dirty="0"/>
              <a:t>Mục đích cuối cùng là Doanh thu và Thương hiệu. =&gt; không ngừng tối ưu CRO để quá trình SEO của bạn trở nên thành công.</a:t>
            </a:r>
          </a:p>
        </p:txBody>
      </p:sp>
      <p:sp>
        <p:nvSpPr>
          <p:cNvPr id="4" name="Footer Placeholder 3">
            <a:extLst>
              <a:ext uri="{FF2B5EF4-FFF2-40B4-BE49-F238E27FC236}">
                <a16:creationId xmlns:a16="http://schemas.microsoft.com/office/drawing/2014/main" id="{0927E3F7-9A87-482D-93B8-7F812B98B404}"/>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800ED0A4-02DE-4CF5-83A3-A3DE028EF9F1}"/>
              </a:ext>
            </a:extLst>
          </p:cNvPr>
          <p:cNvSpPr>
            <a:spLocks noGrp="1"/>
          </p:cNvSpPr>
          <p:nvPr>
            <p:ph type="sldNum" sz="quarter" idx="12"/>
          </p:nvPr>
        </p:nvSpPr>
        <p:spPr/>
        <p:txBody>
          <a:bodyPr/>
          <a:lstStyle/>
          <a:p>
            <a:fld id="{201540FA-0942-482B-9F37-EA3921DFDA04}" type="slidenum">
              <a:rPr lang="vi-VN" smtClean="0"/>
              <a:t>13</a:t>
            </a:fld>
            <a:endParaRPr lang="vi-VN"/>
          </a:p>
        </p:txBody>
      </p:sp>
    </p:spTree>
    <p:extLst>
      <p:ext uri="{BB962C8B-B14F-4D97-AF65-F5344CB8AC3E}">
        <p14:creationId xmlns:p14="http://schemas.microsoft.com/office/powerpoint/2010/main" val="2859813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E678A-5794-470E-8230-E05C1640A447}"/>
              </a:ext>
            </a:extLst>
          </p:cNvPr>
          <p:cNvSpPr>
            <a:spLocks noGrp="1"/>
          </p:cNvSpPr>
          <p:nvPr>
            <p:ph type="title"/>
          </p:nvPr>
        </p:nvSpPr>
        <p:spPr/>
        <p:txBody>
          <a:bodyPr/>
          <a:lstStyle/>
          <a:p>
            <a:r>
              <a:rPr lang="vi-VN" dirty="0"/>
              <a:t>Web chuẩn SEO ?</a:t>
            </a:r>
          </a:p>
        </p:txBody>
      </p:sp>
      <p:sp>
        <p:nvSpPr>
          <p:cNvPr id="4" name="Footer Placeholder 3">
            <a:extLst>
              <a:ext uri="{FF2B5EF4-FFF2-40B4-BE49-F238E27FC236}">
                <a16:creationId xmlns:a16="http://schemas.microsoft.com/office/drawing/2014/main" id="{5086A1F4-1B97-426C-BA07-06ED26D29670}"/>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A7E965A8-B34C-447E-8F98-CECBF9D1353A}"/>
              </a:ext>
            </a:extLst>
          </p:cNvPr>
          <p:cNvSpPr>
            <a:spLocks noGrp="1"/>
          </p:cNvSpPr>
          <p:nvPr>
            <p:ph type="sldNum" sz="quarter" idx="12"/>
          </p:nvPr>
        </p:nvSpPr>
        <p:spPr/>
        <p:txBody>
          <a:bodyPr/>
          <a:lstStyle/>
          <a:p>
            <a:fld id="{201540FA-0942-482B-9F37-EA3921DFDA04}" type="slidenum">
              <a:rPr lang="vi-VN" smtClean="0"/>
              <a:t>14</a:t>
            </a:fld>
            <a:endParaRPr lang="vi-VN"/>
          </a:p>
        </p:txBody>
      </p:sp>
      <p:graphicFrame>
        <p:nvGraphicFramePr>
          <p:cNvPr id="19" name="Content Placeholder 18">
            <a:extLst>
              <a:ext uri="{FF2B5EF4-FFF2-40B4-BE49-F238E27FC236}">
                <a16:creationId xmlns:a16="http://schemas.microsoft.com/office/drawing/2014/main" id="{76B7733B-11ED-49E7-8548-058D4B9636C6}"/>
              </a:ext>
            </a:extLst>
          </p:cNvPr>
          <p:cNvGraphicFramePr>
            <a:graphicFrameLocks noGrp="1"/>
          </p:cNvGraphicFramePr>
          <p:nvPr>
            <p:ph idx="1"/>
            <p:extLst>
              <p:ext uri="{D42A27DB-BD31-4B8C-83A1-F6EECF244321}">
                <p14:modId xmlns:p14="http://schemas.microsoft.com/office/powerpoint/2010/main" val="2095251814"/>
              </p:ext>
            </p:extLst>
          </p:nvPr>
        </p:nvGraphicFramePr>
        <p:xfrm>
          <a:off x="20827" y="692459"/>
          <a:ext cx="12096884" cy="247687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3" name="Picture 22">
            <a:extLst>
              <a:ext uri="{FF2B5EF4-FFF2-40B4-BE49-F238E27FC236}">
                <a16:creationId xmlns:a16="http://schemas.microsoft.com/office/drawing/2014/main" id="{41440E19-AB7B-41D5-B285-FCB6049C31B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70176" y="3158655"/>
            <a:ext cx="7376160" cy="3006886"/>
          </a:xfrm>
          <a:prstGeom prst="rect">
            <a:avLst/>
          </a:prstGeom>
        </p:spPr>
      </p:pic>
    </p:spTree>
    <p:extLst>
      <p:ext uri="{BB962C8B-B14F-4D97-AF65-F5344CB8AC3E}">
        <p14:creationId xmlns:p14="http://schemas.microsoft.com/office/powerpoint/2010/main" val="3683581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305DA8-5818-4113-BFAD-9C5A9F70A0E3}"/>
              </a:ext>
            </a:extLst>
          </p:cNvPr>
          <p:cNvSpPr>
            <a:spLocks noGrp="1"/>
          </p:cNvSpPr>
          <p:nvPr>
            <p:ph type="title"/>
          </p:nvPr>
        </p:nvSpPr>
        <p:spPr/>
        <p:txBody>
          <a:bodyPr/>
          <a:lstStyle/>
          <a:p>
            <a:r>
              <a:rPr lang="vi-VN" dirty="0"/>
              <a:t>Các tiêu chí để có web chuẩn SEO 1/2</a:t>
            </a:r>
          </a:p>
        </p:txBody>
      </p:sp>
      <p:graphicFrame>
        <p:nvGraphicFramePr>
          <p:cNvPr id="6" name="Content Placeholder 5">
            <a:extLst>
              <a:ext uri="{FF2B5EF4-FFF2-40B4-BE49-F238E27FC236}">
                <a16:creationId xmlns:a16="http://schemas.microsoft.com/office/drawing/2014/main" id="{7E75570E-0A79-4230-9642-01327F6747B8}"/>
              </a:ext>
            </a:extLst>
          </p:cNvPr>
          <p:cNvGraphicFramePr>
            <a:graphicFrameLocks noGrp="1"/>
          </p:cNvGraphicFramePr>
          <p:nvPr>
            <p:ph idx="1"/>
            <p:extLst>
              <p:ext uri="{D42A27DB-BD31-4B8C-83A1-F6EECF244321}">
                <p14:modId xmlns:p14="http://schemas.microsoft.com/office/powerpoint/2010/main" val="3954132355"/>
              </p:ext>
            </p:extLst>
          </p:nvPr>
        </p:nvGraphicFramePr>
        <p:xfrm>
          <a:off x="20827" y="692459"/>
          <a:ext cx="12096884" cy="39984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3ECDC649-C61F-441D-BB09-396CD5DD441B}"/>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341B2D6D-D76D-4D5D-B3F7-F9F912F97DEC}"/>
              </a:ext>
            </a:extLst>
          </p:cNvPr>
          <p:cNvSpPr>
            <a:spLocks noGrp="1"/>
          </p:cNvSpPr>
          <p:nvPr>
            <p:ph type="sldNum" sz="quarter" idx="12"/>
          </p:nvPr>
        </p:nvSpPr>
        <p:spPr/>
        <p:txBody>
          <a:bodyPr/>
          <a:lstStyle/>
          <a:p>
            <a:fld id="{201540FA-0942-482B-9F37-EA3921DFDA04}" type="slidenum">
              <a:rPr lang="vi-VN" smtClean="0"/>
              <a:t>15</a:t>
            </a:fld>
            <a:endParaRPr lang="vi-VN"/>
          </a:p>
        </p:txBody>
      </p:sp>
    </p:spTree>
    <p:extLst>
      <p:ext uri="{BB962C8B-B14F-4D97-AF65-F5344CB8AC3E}">
        <p14:creationId xmlns:p14="http://schemas.microsoft.com/office/powerpoint/2010/main" val="10450844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A9F9B-F10F-450B-AFCB-CEE966C1D6DE}"/>
              </a:ext>
            </a:extLst>
          </p:cNvPr>
          <p:cNvSpPr>
            <a:spLocks noGrp="1"/>
          </p:cNvSpPr>
          <p:nvPr>
            <p:ph type="title"/>
          </p:nvPr>
        </p:nvSpPr>
        <p:spPr/>
        <p:txBody>
          <a:bodyPr/>
          <a:lstStyle/>
          <a:p>
            <a:r>
              <a:rPr lang="vi-VN" dirty="0"/>
              <a:t>Các tiêu chí để có web chuẩn SEO 2/2</a:t>
            </a:r>
          </a:p>
        </p:txBody>
      </p:sp>
      <p:graphicFrame>
        <p:nvGraphicFramePr>
          <p:cNvPr id="6" name="Content Placeholder 5">
            <a:extLst>
              <a:ext uri="{FF2B5EF4-FFF2-40B4-BE49-F238E27FC236}">
                <a16:creationId xmlns:a16="http://schemas.microsoft.com/office/drawing/2014/main" id="{EE040097-5888-4A21-926D-20B289087D30}"/>
              </a:ext>
            </a:extLst>
          </p:cNvPr>
          <p:cNvGraphicFramePr>
            <a:graphicFrameLocks noGrp="1"/>
          </p:cNvGraphicFramePr>
          <p:nvPr>
            <p:ph idx="1"/>
            <p:extLst>
              <p:ext uri="{D42A27DB-BD31-4B8C-83A1-F6EECF244321}">
                <p14:modId xmlns:p14="http://schemas.microsoft.com/office/powerpoint/2010/main" val="2451079251"/>
              </p:ext>
            </p:extLst>
          </p:nvPr>
        </p:nvGraphicFramePr>
        <p:xfrm>
          <a:off x="20827" y="692458"/>
          <a:ext cx="12096884" cy="54845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56E03510-A869-4A02-886B-366C3ACE6241}"/>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CA6E194F-ABC3-4D0F-8D0F-F3E5E0FFE822}"/>
              </a:ext>
            </a:extLst>
          </p:cNvPr>
          <p:cNvSpPr>
            <a:spLocks noGrp="1"/>
          </p:cNvSpPr>
          <p:nvPr>
            <p:ph type="sldNum" sz="quarter" idx="12"/>
          </p:nvPr>
        </p:nvSpPr>
        <p:spPr/>
        <p:txBody>
          <a:bodyPr/>
          <a:lstStyle/>
          <a:p>
            <a:fld id="{201540FA-0942-482B-9F37-EA3921DFDA04}" type="slidenum">
              <a:rPr lang="vi-VN" smtClean="0"/>
              <a:t>16</a:t>
            </a:fld>
            <a:endParaRPr lang="vi-VN"/>
          </a:p>
        </p:txBody>
      </p:sp>
    </p:spTree>
    <p:extLst>
      <p:ext uri="{BB962C8B-B14F-4D97-AF65-F5344CB8AC3E}">
        <p14:creationId xmlns:p14="http://schemas.microsoft.com/office/powerpoint/2010/main" val="2452399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286E06-BF6C-49D1-9471-3714343A00B4}"/>
              </a:ext>
            </a:extLst>
          </p:cNvPr>
          <p:cNvSpPr>
            <a:spLocks noGrp="1"/>
          </p:cNvSpPr>
          <p:nvPr>
            <p:ph type="title"/>
          </p:nvPr>
        </p:nvSpPr>
        <p:spPr/>
        <p:txBody>
          <a:bodyPr/>
          <a:lstStyle/>
          <a:p>
            <a:r>
              <a:rPr lang="vi-VN" dirty="0"/>
              <a:t>Backlink là gì ?</a:t>
            </a:r>
          </a:p>
        </p:txBody>
      </p:sp>
      <p:graphicFrame>
        <p:nvGraphicFramePr>
          <p:cNvPr id="8" name="Content Placeholder 7">
            <a:extLst>
              <a:ext uri="{FF2B5EF4-FFF2-40B4-BE49-F238E27FC236}">
                <a16:creationId xmlns:a16="http://schemas.microsoft.com/office/drawing/2014/main" id="{53DA8517-5054-4E4C-9538-60BFFE36A835}"/>
              </a:ext>
            </a:extLst>
          </p:cNvPr>
          <p:cNvGraphicFramePr>
            <a:graphicFrameLocks noGrp="1"/>
          </p:cNvGraphicFramePr>
          <p:nvPr>
            <p:ph idx="1"/>
            <p:extLst>
              <p:ext uri="{D42A27DB-BD31-4B8C-83A1-F6EECF244321}">
                <p14:modId xmlns:p14="http://schemas.microsoft.com/office/powerpoint/2010/main" val="3152667085"/>
              </p:ext>
            </p:extLst>
          </p:nvPr>
        </p:nvGraphicFramePr>
        <p:xfrm>
          <a:off x="20827" y="692459"/>
          <a:ext cx="12096884" cy="223362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2019D50-1F3D-449F-BD8A-CBCFC4D4CFC3}"/>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B313EF74-BE17-4558-810E-490EC0A909A7}"/>
              </a:ext>
            </a:extLst>
          </p:cNvPr>
          <p:cNvSpPr>
            <a:spLocks noGrp="1"/>
          </p:cNvSpPr>
          <p:nvPr>
            <p:ph type="sldNum" sz="quarter" idx="12"/>
          </p:nvPr>
        </p:nvSpPr>
        <p:spPr/>
        <p:txBody>
          <a:bodyPr/>
          <a:lstStyle/>
          <a:p>
            <a:fld id="{201540FA-0942-482B-9F37-EA3921DFDA04}" type="slidenum">
              <a:rPr lang="vi-VN" smtClean="0"/>
              <a:t>17</a:t>
            </a:fld>
            <a:endParaRPr lang="vi-VN"/>
          </a:p>
        </p:txBody>
      </p:sp>
      <p:pic>
        <p:nvPicPr>
          <p:cNvPr id="10" name="Picture 9">
            <a:extLst>
              <a:ext uri="{FF2B5EF4-FFF2-40B4-BE49-F238E27FC236}">
                <a16:creationId xmlns:a16="http://schemas.microsoft.com/office/drawing/2014/main" id="{6B653080-153B-4B5F-A5C7-45ED2D6F25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12861" y="3054331"/>
            <a:ext cx="5512816" cy="3100959"/>
          </a:xfrm>
          <a:prstGeom prst="rect">
            <a:avLst/>
          </a:prstGeom>
        </p:spPr>
      </p:pic>
    </p:spTree>
    <p:extLst>
      <p:ext uri="{BB962C8B-B14F-4D97-AF65-F5344CB8AC3E}">
        <p14:creationId xmlns:p14="http://schemas.microsoft.com/office/powerpoint/2010/main" val="37983271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4CBC9-93A8-4C7E-A3BA-5E93B40807E7}"/>
              </a:ext>
            </a:extLst>
          </p:cNvPr>
          <p:cNvSpPr>
            <a:spLocks noGrp="1"/>
          </p:cNvSpPr>
          <p:nvPr>
            <p:ph type="title"/>
          </p:nvPr>
        </p:nvSpPr>
        <p:spPr/>
        <p:txBody>
          <a:bodyPr/>
          <a:lstStyle/>
          <a:p>
            <a:r>
              <a:rPr lang="fr-FR" dirty="0"/>
              <a:t>File robots txt là gì?</a:t>
            </a:r>
            <a:endParaRPr lang="vi-VN" dirty="0"/>
          </a:p>
        </p:txBody>
      </p:sp>
      <p:graphicFrame>
        <p:nvGraphicFramePr>
          <p:cNvPr id="8" name="Content Placeholder 7">
            <a:extLst>
              <a:ext uri="{FF2B5EF4-FFF2-40B4-BE49-F238E27FC236}">
                <a16:creationId xmlns:a16="http://schemas.microsoft.com/office/drawing/2014/main" id="{A298375B-3424-49DF-AAC2-CB1F1F844DA5}"/>
              </a:ext>
            </a:extLst>
          </p:cNvPr>
          <p:cNvGraphicFramePr>
            <a:graphicFrameLocks noGrp="1"/>
          </p:cNvGraphicFramePr>
          <p:nvPr>
            <p:ph idx="1"/>
            <p:extLst>
              <p:ext uri="{D42A27DB-BD31-4B8C-83A1-F6EECF244321}">
                <p14:modId xmlns:p14="http://schemas.microsoft.com/office/powerpoint/2010/main" val="3169675683"/>
              </p:ext>
            </p:extLst>
          </p:nvPr>
        </p:nvGraphicFramePr>
        <p:xfrm>
          <a:off x="20827" y="692459"/>
          <a:ext cx="12096884" cy="12643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02C1FD30-D4DF-4CE1-92C5-CCF03E71D0DE}"/>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DA662FBD-BD32-43A0-954B-9D2B7F0940CB}"/>
              </a:ext>
            </a:extLst>
          </p:cNvPr>
          <p:cNvSpPr>
            <a:spLocks noGrp="1"/>
          </p:cNvSpPr>
          <p:nvPr>
            <p:ph type="sldNum" sz="quarter" idx="12"/>
          </p:nvPr>
        </p:nvSpPr>
        <p:spPr/>
        <p:txBody>
          <a:bodyPr/>
          <a:lstStyle/>
          <a:p>
            <a:fld id="{201540FA-0942-482B-9F37-EA3921DFDA04}" type="slidenum">
              <a:rPr lang="vi-VN" smtClean="0"/>
              <a:t>18</a:t>
            </a:fld>
            <a:endParaRPr lang="vi-VN"/>
          </a:p>
        </p:txBody>
      </p:sp>
      <p:pic>
        <p:nvPicPr>
          <p:cNvPr id="7" name="Picture 6">
            <a:extLst>
              <a:ext uri="{FF2B5EF4-FFF2-40B4-BE49-F238E27FC236}">
                <a16:creationId xmlns:a16="http://schemas.microsoft.com/office/drawing/2014/main" id="{85A25E76-7276-4224-93A1-93D39B3C3E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88630" y="2455752"/>
            <a:ext cx="7066265" cy="3709789"/>
          </a:xfrm>
          <a:prstGeom prst="rect">
            <a:avLst/>
          </a:prstGeom>
        </p:spPr>
      </p:pic>
    </p:spTree>
    <p:extLst>
      <p:ext uri="{BB962C8B-B14F-4D97-AF65-F5344CB8AC3E}">
        <p14:creationId xmlns:p14="http://schemas.microsoft.com/office/powerpoint/2010/main" val="3981319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856E7-12D3-4B11-8447-AE67E585C54B}"/>
              </a:ext>
            </a:extLst>
          </p:cNvPr>
          <p:cNvSpPr>
            <a:spLocks noGrp="1"/>
          </p:cNvSpPr>
          <p:nvPr>
            <p:ph type="title"/>
          </p:nvPr>
        </p:nvSpPr>
        <p:spPr/>
        <p:txBody>
          <a:bodyPr/>
          <a:lstStyle/>
          <a:p>
            <a:r>
              <a:rPr lang="vi-VN" dirty="0"/>
              <a:t>Robots.txt Hoạt động như thế nào?</a:t>
            </a:r>
          </a:p>
        </p:txBody>
      </p:sp>
      <p:sp>
        <p:nvSpPr>
          <p:cNvPr id="3" name="Content Placeholder 2">
            <a:extLst>
              <a:ext uri="{FF2B5EF4-FFF2-40B4-BE49-F238E27FC236}">
                <a16:creationId xmlns:a16="http://schemas.microsoft.com/office/drawing/2014/main" id="{4FEB6386-3B46-4773-B879-57391A88605C}"/>
              </a:ext>
            </a:extLst>
          </p:cNvPr>
          <p:cNvSpPr>
            <a:spLocks noGrp="1"/>
          </p:cNvSpPr>
          <p:nvPr>
            <p:ph idx="1"/>
          </p:nvPr>
        </p:nvSpPr>
        <p:spPr/>
        <p:txBody>
          <a:bodyPr/>
          <a:lstStyle/>
          <a:p>
            <a:r>
              <a:rPr lang="vi-VN" b="1" dirty="0"/>
              <a:t>Robots.txt </a:t>
            </a:r>
            <a:r>
              <a:rPr lang="vi-VN" dirty="0"/>
              <a:t>hoạt động bằng cách xác định một user-agent và một lệnh cho user-agent này.</a:t>
            </a:r>
          </a:p>
          <a:p>
            <a:r>
              <a:rPr lang="vi-VN" b="1" u="sng" dirty="0"/>
              <a:t>Các tham số có trong file robots.txt</a:t>
            </a:r>
          </a:p>
          <a:p>
            <a:r>
              <a:rPr lang="vi-VN" b="1" dirty="0"/>
              <a:t>Disallow: </a:t>
            </a:r>
            <a:r>
              <a:rPr lang="vi-VN" dirty="0"/>
              <a:t>là khu vực mà bạn muốn khoanh vùng không cho phép search engine truy cập.</a:t>
            </a:r>
          </a:p>
          <a:p>
            <a:r>
              <a:rPr lang="vi-VN" b="1" dirty="0"/>
              <a:t>Crawl-Delay: </a:t>
            </a:r>
            <a:r>
              <a:rPr lang="vi-VN" dirty="0"/>
              <a:t>thông số này xác định thời gian (tính bằng giây) bots phải đợi trước khi chuyển sang phần tiếp theo. Điều này sẽ có ích để ngăn chặn các search engine load server tùy tiện.</a:t>
            </a:r>
          </a:p>
          <a:p>
            <a:r>
              <a:rPr lang="vi-VN" b="1" dirty="0"/>
              <a:t>Dấu # </a:t>
            </a:r>
            <a:r>
              <a:rPr lang="vi-VN" dirty="0"/>
              <a:t>được sử dụng trước các dòng cần comment.</a:t>
            </a:r>
          </a:p>
          <a:p>
            <a:r>
              <a:rPr lang="vi-VN" b="1" dirty="0"/>
              <a:t>User-agent: </a:t>
            </a:r>
            <a:r>
              <a:rPr lang="vi-VN" dirty="0"/>
              <a:t>khai báo tên search engine mà bạn muốn điều khiển, ví dụ: Googlebot, Yahoo! Slurp</a:t>
            </a:r>
          </a:p>
        </p:txBody>
      </p:sp>
      <p:sp>
        <p:nvSpPr>
          <p:cNvPr id="4" name="Footer Placeholder 3">
            <a:extLst>
              <a:ext uri="{FF2B5EF4-FFF2-40B4-BE49-F238E27FC236}">
                <a16:creationId xmlns:a16="http://schemas.microsoft.com/office/drawing/2014/main" id="{82C4AC9D-283A-4E4C-BA9B-B2B443F5D1CE}"/>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1E00EA24-07FB-48BB-AC05-41E815B77026}"/>
              </a:ext>
            </a:extLst>
          </p:cNvPr>
          <p:cNvSpPr>
            <a:spLocks noGrp="1"/>
          </p:cNvSpPr>
          <p:nvPr>
            <p:ph type="sldNum" sz="quarter" idx="12"/>
          </p:nvPr>
        </p:nvSpPr>
        <p:spPr/>
        <p:txBody>
          <a:bodyPr/>
          <a:lstStyle/>
          <a:p>
            <a:fld id="{201540FA-0942-482B-9F37-EA3921DFDA04}" type="slidenum">
              <a:rPr lang="vi-VN" smtClean="0"/>
              <a:t>19</a:t>
            </a:fld>
            <a:endParaRPr lang="vi-VN"/>
          </a:p>
        </p:txBody>
      </p:sp>
    </p:spTree>
    <p:extLst>
      <p:ext uri="{BB962C8B-B14F-4D97-AF65-F5344CB8AC3E}">
        <p14:creationId xmlns:p14="http://schemas.microsoft.com/office/powerpoint/2010/main" val="34313630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3441" rIns="0" bIns="0" rtlCol="0">
            <a:spAutoFit/>
          </a:bodyPr>
          <a:lstStyle/>
          <a:p>
            <a:pPr marL="14147">
              <a:lnSpc>
                <a:spcPct val="100000"/>
              </a:lnSpc>
              <a:spcBef>
                <a:spcPts val="107"/>
              </a:spcBef>
            </a:pPr>
            <a:r>
              <a:rPr lang="vi-VN" sz="2800" b="1" spc="-5" dirty="0">
                <a:latin typeface="+mn-lt"/>
              </a:rPr>
              <a:t>MỤC</a:t>
            </a:r>
            <a:r>
              <a:rPr lang="vi-VN" sz="2800" b="1" spc="-89" dirty="0">
                <a:latin typeface="+mn-lt"/>
              </a:rPr>
              <a:t> </a:t>
            </a:r>
            <a:r>
              <a:rPr lang="vi-VN" sz="2800" b="1" spc="-5" dirty="0">
                <a:latin typeface="+mn-lt"/>
              </a:rPr>
              <a:t>TIÊU</a:t>
            </a:r>
          </a:p>
        </p:txBody>
      </p:sp>
      <p:graphicFrame>
        <p:nvGraphicFramePr>
          <p:cNvPr id="11" name="Content Placeholder 10">
            <a:extLst>
              <a:ext uri="{FF2B5EF4-FFF2-40B4-BE49-F238E27FC236}">
                <a16:creationId xmlns:a16="http://schemas.microsoft.com/office/drawing/2014/main" id="{97A1F45C-C01E-40C8-B6FD-B1B62CA400CB}"/>
              </a:ext>
            </a:extLst>
          </p:cNvPr>
          <p:cNvGraphicFramePr>
            <a:graphicFrameLocks noGrp="1"/>
          </p:cNvGraphicFramePr>
          <p:nvPr>
            <p:ph idx="1"/>
            <p:extLst>
              <p:ext uri="{D42A27DB-BD31-4B8C-83A1-F6EECF244321}">
                <p14:modId xmlns:p14="http://schemas.microsoft.com/office/powerpoint/2010/main" val="3597235297"/>
              </p:ext>
            </p:extLst>
          </p:nvPr>
        </p:nvGraphicFramePr>
        <p:xfrm>
          <a:off x="608833" y="1185908"/>
          <a:ext cx="5129550" cy="40127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Footer Placeholder 7"/>
          <p:cNvSpPr>
            <a:spLocks noGrp="1"/>
          </p:cNvSpPr>
          <p:nvPr>
            <p:ph type="ftr" sz="quarter" idx="11"/>
          </p:nvPr>
        </p:nvSpPr>
        <p:spPr/>
        <p:txBody>
          <a:bodyPr/>
          <a:lstStyle/>
          <a:p>
            <a:r>
              <a:rPr lang="vi-VN" dirty="0"/>
              <a:t>Thiết kế Web với HTML5 - CSS3 - JAVASCRIPT</a:t>
            </a:r>
          </a:p>
        </p:txBody>
      </p:sp>
      <p:sp>
        <p:nvSpPr>
          <p:cNvPr id="3" name="Slide Number Placeholder 2">
            <a:extLst>
              <a:ext uri="{FF2B5EF4-FFF2-40B4-BE49-F238E27FC236}">
                <a16:creationId xmlns:a16="http://schemas.microsoft.com/office/drawing/2014/main" id="{165F3B94-9FCA-4A63-A7D4-AF32574F06C0}"/>
              </a:ext>
            </a:extLst>
          </p:cNvPr>
          <p:cNvSpPr>
            <a:spLocks noGrp="1"/>
          </p:cNvSpPr>
          <p:nvPr>
            <p:ph type="sldNum" sz="quarter" idx="12"/>
          </p:nvPr>
        </p:nvSpPr>
        <p:spPr/>
        <p:txBody>
          <a:bodyPr/>
          <a:lstStyle/>
          <a:p>
            <a:fld id="{201540FA-0942-482B-9F37-EA3921DFDA04}" type="slidenum">
              <a:rPr lang="vi-VN" smtClean="0"/>
              <a:t>2</a:t>
            </a:fld>
            <a:endParaRPr lang="vi-VN"/>
          </a:p>
        </p:txBody>
      </p:sp>
      <p:sp>
        <p:nvSpPr>
          <p:cNvPr id="5" name="object 5"/>
          <p:cNvSpPr txBox="1"/>
          <p:nvPr/>
        </p:nvSpPr>
        <p:spPr>
          <a:xfrm>
            <a:off x="11814388" y="6619824"/>
            <a:ext cx="188808" cy="205184"/>
          </a:xfrm>
          <a:prstGeom prst="rect">
            <a:avLst/>
          </a:prstGeom>
        </p:spPr>
        <p:txBody>
          <a:bodyPr vert="horz" wrap="square" lIns="0" tIns="0" rIns="0" bIns="0" rtlCol="0">
            <a:spAutoFit/>
          </a:bodyPr>
          <a:lstStyle/>
          <a:p>
            <a:pPr marL="28297">
              <a:lnSpc>
                <a:spcPts val="1600"/>
              </a:lnSpc>
            </a:pPr>
            <a:fld id="{81D60167-4931-47E6-BA6A-407CBD079E47}" type="slidenum">
              <a:rPr sz="1500" dirty="0">
                <a:solidFill>
                  <a:srgbClr val="FFFFFF"/>
                </a:solidFill>
                <a:latin typeface="Calibri"/>
                <a:cs typeface="Calibri"/>
              </a:rPr>
              <a:pPr marL="28297">
                <a:lnSpc>
                  <a:spcPts val="1600"/>
                </a:lnSpc>
              </a:pPr>
              <a:t>2</a:t>
            </a:fld>
            <a:endParaRPr sz="1500">
              <a:latin typeface="Calibri"/>
              <a:cs typeface="Calibri"/>
            </a:endParaRPr>
          </a:p>
        </p:txBody>
      </p:sp>
      <p:graphicFrame>
        <p:nvGraphicFramePr>
          <p:cNvPr id="8" name="Content Placeholder 10">
            <a:extLst>
              <a:ext uri="{FF2B5EF4-FFF2-40B4-BE49-F238E27FC236}">
                <a16:creationId xmlns:a16="http://schemas.microsoft.com/office/drawing/2014/main" id="{308D1BEF-4A4A-4E5B-8B82-E85F069AE16F}"/>
              </a:ext>
            </a:extLst>
          </p:cNvPr>
          <p:cNvGraphicFramePr>
            <a:graphicFrameLocks/>
          </p:cNvGraphicFramePr>
          <p:nvPr>
            <p:extLst>
              <p:ext uri="{D42A27DB-BD31-4B8C-83A1-F6EECF244321}">
                <p14:modId xmlns:p14="http://schemas.microsoft.com/office/powerpoint/2010/main" val="830935919"/>
              </p:ext>
            </p:extLst>
          </p:nvPr>
        </p:nvGraphicFramePr>
        <p:xfrm>
          <a:off x="6572699" y="667303"/>
          <a:ext cx="5129550" cy="538269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107189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68CB03-1F7D-4D11-8F68-C1CF6A8A78CA}"/>
              </a:ext>
            </a:extLst>
          </p:cNvPr>
          <p:cNvSpPr>
            <a:spLocks noGrp="1"/>
          </p:cNvSpPr>
          <p:nvPr>
            <p:ph type="title"/>
          </p:nvPr>
        </p:nvSpPr>
        <p:spPr/>
        <p:txBody>
          <a:bodyPr/>
          <a:lstStyle/>
          <a:p>
            <a:r>
              <a:rPr lang="vi-VN" dirty="0"/>
              <a:t>Cách tạo và sử dụng file Robots.txt:</a:t>
            </a:r>
          </a:p>
        </p:txBody>
      </p:sp>
      <p:sp>
        <p:nvSpPr>
          <p:cNvPr id="3" name="Content Placeholder 2">
            <a:extLst>
              <a:ext uri="{FF2B5EF4-FFF2-40B4-BE49-F238E27FC236}">
                <a16:creationId xmlns:a16="http://schemas.microsoft.com/office/drawing/2014/main" id="{AFCFC1F8-5297-445A-9DA3-A689E1F7903D}"/>
              </a:ext>
            </a:extLst>
          </p:cNvPr>
          <p:cNvSpPr>
            <a:spLocks noGrp="1"/>
          </p:cNvSpPr>
          <p:nvPr>
            <p:ph idx="1"/>
          </p:nvPr>
        </p:nvSpPr>
        <p:spPr/>
        <p:txBody>
          <a:bodyPr/>
          <a:lstStyle/>
          <a:p>
            <a:r>
              <a:rPr lang="vi-VN" dirty="0"/>
              <a:t>Ví dụ tạo file đặt tên là robots.txt và có nội dung sau</a:t>
            </a:r>
          </a:p>
          <a:p>
            <a:r>
              <a:rPr lang="vi-VN" dirty="0"/>
              <a:t>User-agent: * : Cho tất các các loại bot truy cập vào website</a:t>
            </a:r>
          </a:p>
          <a:p>
            <a:r>
              <a:rPr lang="vi-VN" dirty="0"/>
              <a:t>Disallow: / : Chặn không cho bot truy cập vào toàn bộ website</a:t>
            </a:r>
          </a:p>
          <a:p>
            <a:r>
              <a:rPr lang="vi-VN" dirty="0"/>
              <a:t>Disallow: /images/nguoidep.jpg : Chặn không cho bot truy cập vào file ảnh có tên nguoidep.jpg</a:t>
            </a:r>
          </a:p>
          <a:p>
            <a:r>
              <a:rPr lang="vi-VN" dirty="0"/>
              <a:t>Disallow: /admin/ : chặn không cho bot truy cập vào trang quản trị.</a:t>
            </a:r>
          </a:p>
        </p:txBody>
      </p:sp>
      <p:sp>
        <p:nvSpPr>
          <p:cNvPr id="4" name="Footer Placeholder 3">
            <a:extLst>
              <a:ext uri="{FF2B5EF4-FFF2-40B4-BE49-F238E27FC236}">
                <a16:creationId xmlns:a16="http://schemas.microsoft.com/office/drawing/2014/main" id="{E90F6619-7207-4F5E-A797-61954DB538EA}"/>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192BCBAB-773D-4071-9A73-43F3E5D36CF7}"/>
              </a:ext>
            </a:extLst>
          </p:cNvPr>
          <p:cNvSpPr>
            <a:spLocks noGrp="1"/>
          </p:cNvSpPr>
          <p:nvPr>
            <p:ph type="sldNum" sz="quarter" idx="12"/>
          </p:nvPr>
        </p:nvSpPr>
        <p:spPr/>
        <p:txBody>
          <a:bodyPr/>
          <a:lstStyle/>
          <a:p>
            <a:fld id="{201540FA-0942-482B-9F37-EA3921DFDA04}" type="slidenum">
              <a:rPr lang="vi-VN" smtClean="0"/>
              <a:t>20</a:t>
            </a:fld>
            <a:endParaRPr lang="vi-VN"/>
          </a:p>
        </p:txBody>
      </p:sp>
    </p:spTree>
    <p:extLst>
      <p:ext uri="{BB962C8B-B14F-4D97-AF65-F5344CB8AC3E}">
        <p14:creationId xmlns:p14="http://schemas.microsoft.com/office/powerpoint/2010/main" val="15677577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FD0941-48C0-4CAD-97C6-0AFCBA89571C}"/>
              </a:ext>
            </a:extLst>
          </p:cNvPr>
          <p:cNvSpPr>
            <a:spLocks noGrp="1"/>
          </p:cNvSpPr>
          <p:nvPr>
            <p:ph type="title"/>
          </p:nvPr>
        </p:nvSpPr>
        <p:spPr/>
        <p:txBody>
          <a:bodyPr/>
          <a:lstStyle/>
          <a:p>
            <a:r>
              <a:rPr lang="vi-VN" dirty="0"/>
              <a:t>Sitemap là gì? Cách tạo Sitemap XML</a:t>
            </a:r>
          </a:p>
        </p:txBody>
      </p:sp>
      <p:graphicFrame>
        <p:nvGraphicFramePr>
          <p:cNvPr id="8" name="Content Placeholder 7">
            <a:extLst>
              <a:ext uri="{FF2B5EF4-FFF2-40B4-BE49-F238E27FC236}">
                <a16:creationId xmlns:a16="http://schemas.microsoft.com/office/drawing/2014/main" id="{A6BF72B0-6954-4312-9C69-08F049270E3A}"/>
              </a:ext>
            </a:extLst>
          </p:cNvPr>
          <p:cNvGraphicFramePr>
            <a:graphicFrameLocks noGrp="1"/>
          </p:cNvGraphicFramePr>
          <p:nvPr>
            <p:ph idx="1"/>
            <p:extLst>
              <p:ext uri="{D42A27DB-BD31-4B8C-83A1-F6EECF244321}">
                <p14:modId xmlns:p14="http://schemas.microsoft.com/office/powerpoint/2010/main" val="3964031044"/>
              </p:ext>
            </p:extLst>
          </p:nvPr>
        </p:nvGraphicFramePr>
        <p:xfrm>
          <a:off x="20827" y="692458"/>
          <a:ext cx="5536693" cy="54845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07B8F30E-151C-4B22-8EEC-71D65A3480AA}"/>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948504FD-0BB9-449E-ACB7-169FA6582750}"/>
              </a:ext>
            </a:extLst>
          </p:cNvPr>
          <p:cNvSpPr>
            <a:spLocks noGrp="1"/>
          </p:cNvSpPr>
          <p:nvPr>
            <p:ph type="sldNum" sz="quarter" idx="12"/>
          </p:nvPr>
        </p:nvSpPr>
        <p:spPr/>
        <p:txBody>
          <a:bodyPr/>
          <a:lstStyle/>
          <a:p>
            <a:fld id="{201540FA-0942-482B-9F37-EA3921DFDA04}" type="slidenum">
              <a:rPr lang="vi-VN" smtClean="0"/>
              <a:t>21</a:t>
            </a:fld>
            <a:endParaRPr lang="vi-VN"/>
          </a:p>
        </p:txBody>
      </p:sp>
      <p:pic>
        <p:nvPicPr>
          <p:cNvPr id="7" name="Picture 6">
            <a:extLst>
              <a:ext uri="{FF2B5EF4-FFF2-40B4-BE49-F238E27FC236}">
                <a16:creationId xmlns:a16="http://schemas.microsoft.com/office/drawing/2014/main" id="{1F7B519E-5CB7-429B-BFD2-2F47BE28CEF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229714" y="1263014"/>
            <a:ext cx="5436727" cy="3877945"/>
          </a:xfrm>
          <a:prstGeom prst="rect">
            <a:avLst/>
          </a:prstGeom>
        </p:spPr>
      </p:pic>
    </p:spTree>
    <p:extLst>
      <p:ext uri="{BB962C8B-B14F-4D97-AF65-F5344CB8AC3E}">
        <p14:creationId xmlns:p14="http://schemas.microsoft.com/office/powerpoint/2010/main" val="2477958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6305D-0964-4626-A9D4-90BF864D8B25}"/>
              </a:ext>
            </a:extLst>
          </p:cNvPr>
          <p:cNvSpPr>
            <a:spLocks noGrp="1"/>
          </p:cNvSpPr>
          <p:nvPr>
            <p:ph type="title"/>
          </p:nvPr>
        </p:nvSpPr>
        <p:spPr/>
        <p:txBody>
          <a:bodyPr/>
          <a:lstStyle/>
          <a:p>
            <a:r>
              <a:rPr lang="vi-VN" dirty="0"/>
              <a:t>Cách tạo Sitemap XML</a:t>
            </a:r>
          </a:p>
        </p:txBody>
      </p:sp>
      <p:sp>
        <p:nvSpPr>
          <p:cNvPr id="3" name="Content Placeholder 2">
            <a:extLst>
              <a:ext uri="{FF2B5EF4-FFF2-40B4-BE49-F238E27FC236}">
                <a16:creationId xmlns:a16="http://schemas.microsoft.com/office/drawing/2014/main" id="{018AD47A-8565-4862-B597-860D30D01879}"/>
              </a:ext>
            </a:extLst>
          </p:cNvPr>
          <p:cNvSpPr>
            <a:spLocks noGrp="1"/>
          </p:cNvSpPr>
          <p:nvPr>
            <p:ph idx="1"/>
          </p:nvPr>
        </p:nvSpPr>
        <p:spPr/>
        <p:txBody>
          <a:bodyPr>
            <a:normAutofit fontScale="92500" lnSpcReduction="20000"/>
          </a:bodyPr>
          <a:lstStyle/>
          <a:p>
            <a:r>
              <a:rPr lang="vi-VN" dirty="0"/>
              <a:t>Bước 1: Vào http://www.xml-sitemaps.com/</a:t>
            </a:r>
          </a:p>
          <a:p>
            <a:r>
              <a:rPr lang="vi-VN" dirty="0"/>
              <a:t>Bước 2 : Điền các thông số phù hợp:</a:t>
            </a:r>
          </a:p>
          <a:p>
            <a:r>
              <a:rPr lang="vi-VN" dirty="0"/>
              <a:t>Starting URL: là địa chỉ website của bạn</a:t>
            </a:r>
          </a:p>
          <a:p>
            <a:r>
              <a:rPr lang="vi-VN" dirty="0"/>
              <a:t>Change frequencty: Nên chọn là daily (bạn có thể chọn thông số phù hợp)</a:t>
            </a:r>
          </a:p>
          <a:p>
            <a:r>
              <a:rPr lang="vi-VN" dirty="0"/>
              <a:t>Last modification: Nên chọn Use server’s response</a:t>
            </a:r>
          </a:p>
          <a:p>
            <a:r>
              <a:rPr lang="vi-VN" dirty="0"/>
              <a:t>Priority: Nên để tự động (Automatically calculated priority)</a:t>
            </a:r>
          </a:p>
          <a:p>
            <a:r>
              <a:rPr lang="vi-VN" dirty="0"/>
              <a:t>Sau đó bạn bấm vào Start chờ cho nó chạy xong,  </a:t>
            </a:r>
          </a:p>
          <a:p>
            <a:r>
              <a:rPr lang="vi-VN" dirty="0"/>
              <a:t>Khi chạy xong bạn sẽ nhận được 1 list các file sitemap, nhưng bạn chỉ cần chú ý đến 4 file sau: sitemap.xml, ror.xml, sitemap.html và urllist.txt</a:t>
            </a:r>
          </a:p>
          <a:p>
            <a:r>
              <a:rPr lang="vi-VN" dirty="0"/>
              <a:t>Bước 3 : Download file xml về</a:t>
            </a:r>
          </a:p>
          <a:p>
            <a:r>
              <a:rPr lang="vi-VN" dirty="0"/>
              <a:t>Sử dụng code editor mở file sitemap.xml để set thông số Priority cho các url theo ý bạn.</a:t>
            </a:r>
          </a:p>
          <a:p>
            <a:r>
              <a:rPr lang="vi-VN" dirty="0"/>
              <a:t>Lưu ý phần này: thông số Priority quy định sự quan trong của các url đối với website của bạn, nếu Url nào quan trọng nên cho nó cao điểm hơn, cao nhất là 1.0 và thấp nhất 0.10</a:t>
            </a:r>
          </a:p>
          <a:p>
            <a:r>
              <a:rPr lang="vi-VN" dirty="0"/>
              <a:t>Bước 4: Up file xml lên website (Ngang bằng với file index của bạn)</a:t>
            </a:r>
          </a:p>
          <a:p>
            <a:r>
              <a:rPr lang="vi-VN" dirty="0"/>
              <a:t>Bước 5: Vào công cụ seo Google Webmaster Tools để cập nhật sitemap.</a:t>
            </a:r>
          </a:p>
        </p:txBody>
      </p:sp>
      <p:sp>
        <p:nvSpPr>
          <p:cNvPr id="4" name="Footer Placeholder 3">
            <a:extLst>
              <a:ext uri="{FF2B5EF4-FFF2-40B4-BE49-F238E27FC236}">
                <a16:creationId xmlns:a16="http://schemas.microsoft.com/office/drawing/2014/main" id="{BC512A6C-AF0C-4438-8704-9DE3ED199F53}"/>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0D84E5B9-7D2F-41EC-8227-A3A307350445}"/>
              </a:ext>
            </a:extLst>
          </p:cNvPr>
          <p:cNvSpPr>
            <a:spLocks noGrp="1"/>
          </p:cNvSpPr>
          <p:nvPr>
            <p:ph type="sldNum" sz="quarter" idx="12"/>
          </p:nvPr>
        </p:nvSpPr>
        <p:spPr/>
        <p:txBody>
          <a:bodyPr/>
          <a:lstStyle/>
          <a:p>
            <a:fld id="{201540FA-0942-482B-9F37-EA3921DFDA04}" type="slidenum">
              <a:rPr lang="vi-VN" smtClean="0"/>
              <a:t>22</a:t>
            </a:fld>
            <a:endParaRPr lang="vi-VN"/>
          </a:p>
        </p:txBody>
      </p:sp>
    </p:spTree>
    <p:extLst>
      <p:ext uri="{BB962C8B-B14F-4D97-AF65-F5344CB8AC3E}">
        <p14:creationId xmlns:p14="http://schemas.microsoft.com/office/powerpoint/2010/main" val="2100038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34C04D-D7DD-4BB5-BDC5-D333E9529C80}"/>
              </a:ext>
            </a:extLst>
          </p:cNvPr>
          <p:cNvSpPr>
            <a:spLocks noGrp="1"/>
          </p:cNvSpPr>
          <p:nvPr>
            <p:ph type="title"/>
          </p:nvPr>
        </p:nvSpPr>
        <p:spPr/>
        <p:txBody>
          <a:bodyPr/>
          <a:lstStyle/>
          <a:p>
            <a:r>
              <a:rPr lang="vi-VN" dirty="0"/>
              <a:t>Thẻ title</a:t>
            </a:r>
          </a:p>
        </p:txBody>
      </p:sp>
      <p:graphicFrame>
        <p:nvGraphicFramePr>
          <p:cNvPr id="6" name="Content Placeholder 5">
            <a:extLst>
              <a:ext uri="{FF2B5EF4-FFF2-40B4-BE49-F238E27FC236}">
                <a16:creationId xmlns:a16="http://schemas.microsoft.com/office/drawing/2014/main" id="{3F103761-B71B-4DFA-B753-B7D8BE4E2801}"/>
              </a:ext>
            </a:extLst>
          </p:cNvPr>
          <p:cNvGraphicFramePr>
            <a:graphicFrameLocks noGrp="1"/>
          </p:cNvGraphicFramePr>
          <p:nvPr>
            <p:ph idx="1"/>
            <p:extLst>
              <p:ext uri="{D42A27DB-BD31-4B8C-83A1-F6EECF244321}">
                <p14:modId xmlns:p14="http://schemas.microsoft.com/office/powerpoint/2010/main" val="1390457721"/>
              </p:ext>
            </p:extLst>
          </p:nvPr>
        </p:nvGraphicFramePr>
        <p:xfrm>
          <a:off x="20827" y="692458"/>
          <a:ext cx="12096884" cy="15487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A759FEA-E042-4C2D-BE5D-9681694AF7BC}"/>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A2CECD25-6259-444D-90F3-2D1221598096}"/>
              </a:ext>
            </a:extLst>
          </p:cNvPr>
          <p:cNvSpPr>
            <a:spLocks noGrp="1"/>
          </p:cNvSpPr>
          <p:nvPr>
            <p:ph type="sldNum" sz="quarter" idx="12"/>
          </p:nvPr>
        </p:nvSpPr>
        <p:spPr/>
        <p:txBody>
          <a:bodyPr/>
          <a:lstStyle/>
          <a:p>
            <a:fld id="{201540FA-0942-482B-9F37-EA3921DFDA04}" type="slidenum">
              <a:rPr lang="vi-VN" smtClean="0"/>
              <a:t>23</a:t>
            </a:fld>
            <a:endParaRPr lang="vi-VN"/>
          </a:p>
        </p:txBody>
      </p:sp>
      <p:pic>
        <p:nvPicPr>
          <p:cNvPr id="2050" name="Picture 2" descr="Meta title là gì?">
            <a:extLst>
              <a:ext uri="{FF2B5EF4-FFF2-40B4-BE49-F238E27FC236}">
                <a16:creationId xmlns:a16="http://schemas.microsoft.com/office/drawing/2014/main" id="{A0722D1E-D527-4C1E-AEB6-5A8BB99B0F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58610" y="2634598"/>
            <a:ext cx="10754144" cy="35309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89888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A720C-9D8D-4882-9261-2D46A17B67B8}"/>
              </a:ext>
            </a:extLst>
          </p:cNvPr>
          <p:cNvSpPr>
            <a:spLocks noGrp="1"/>
          </p:cNvSpPr>
          <p:nvPr>
            <p:ph type="title"/>
          </p:nvPr>
        </p:nvSpPr>
        <p:spPr/>
        <p:txBody>
          <a:bodyPr/>
          <a:lstStyle/>
          <a:p>
            <a:r>
              <a:rPr lang="fr-FR" dirty="0" err="1"/>
              <a:t>Thẻ</a:t>
            </a:r>
            <a:r>
              <a:rPr lang="fr-FR" dirty="0"/>
              <a:t> </a:t>
            </a:r>
            <a:r>
              <a:rPr lang="fr-FR" dirty="0" err="1"/>
              <a:t>meta</a:t>
            </a:r>
            <a:r>
              <a:rPr lang="fr-FR" dirty="0"/>
              <a:t> </a:t>
            </a:r>
            <a:r>
              <a:rPr lang="fr-FR" dirty="0" err="1"/>
              <a:t>descriptio</a:t>
            </a:r>
            <a:r>
              <a:rPr lang="vi-VN" dirty="0"/>
              <a:t>n</a:t>
            </a:r>
          </a:p>
        </p:txBody>
      </p:sp>
      <p:graphicFrame>
        <p:nvGraphicFramePr>
          <p:cNvPr id="7" name="Content Placeholder 6">
            <a:extLst>
              <a:ext uri="{FF2B5EF4-FFF2-40B4-BE49-F238E27FC236}">
                <a16:creationId xmlns:a16="http://schemas.microsoft.com/office/drawing/2014/main" id="{2E193C58-D323-4BB0-A777-214B5635C999}"/>
              </a:ext>
            </a:extLst>
          </p:cNvPr>
          <p:cNvGraphicFramePr>
            <a:graphicFrameLocks noGrp="1"/>
          </p:cNvGraphicFramePr>
          <p:nvPr>
            <p:ph idx="1"/>
            <p:extLst>
              <p:ext uri="{D42A27DB-BD31-4B8C-83A1-F6EECF244321}">
                <p14:modId xmlns:p14="http://schemas.microsoft.com/office/powerpoint/2010/main" val="2800389751"/>
              </p:ext>
            </p:extLst>
          </p:nvPr>
        </p:nvGraphicFramePr>
        <p:xfrm>
          <a:off x="30041" y="1367711"/>
          <a:ext cx="4346987" cy="42524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99E79E46-0911-417F-8613-9DC41844AC9D}"/>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560DB0D2-2E06-4699-9EF5-A173D0FEB7E2}"/>
              </a:ext>
            </a:extLst>
          </p:cNvPr>
          <p:cNvSpPr>
            <a:spLocks noGrp="1"/>
          </p:cNvSpPr>
          <p:nvPr>
            <p:ph type="sldNum" sz="quarter" idx="12"/>
          </p:nvPr>
        </p:nvSpPr>
        <p:spPr/>
        <p:txBody>
          <a:bodyPr/>
          <a:lstStyle/>
          <a:p>
            <a:fld id="{201540FA-0942-482B-9F37-EA3921DFDA04}" type="slidenum">
              <a:rPr lang="vi-VN" smtClean="0"/>
              <a:t>24</a:t>
            </a:fld>
            <a:endParaRPr lang="vi-VN"/>
          </a:p>
        </p:txBody>
      </p:sp>
      <p:pic>
        <p:nvPicPr>
          <p:cNvPr id="1026" name="Picture 2">
            <a:extLst>
              <a:ext uri="{FF2B5EF4-FFF2-40B4-BE49-F238E27FC236}">
                <a16:creationId xmlns:a16="http://schemas.microsoft.com/office/drawing/2014/main" id="{31E9194D-060F-4A98-B0FD-0467D15F40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84355" y="645515"/>
            <a:ext cx="7535662" cy="5566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23181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52ABE-26E1-4A37-9FF5-D8A8DAF53C26}"/>
              </a:ext>
            </a:extLst>
          </p:cNvPr>
          <p:cNvSpPr>
            <a:spLocks noGrp="1"/>
          </p:cNvSpPr>
          <p:nvPr>
            <p:ph type="title"/>
          </p:nvPr>
        </p:nvSpPr>
        <p:spPr/>
        <p:txBody>
          <a:bodyPr/>
          <a:lstStyle/>
          <a:p>
            <a:r>
              <a:rPr lang="vi-VN" dirty="0"/>
              <a:t>Thẻ alt</a:t>
            </a:r>
          </a:p>
        </p:txBody>
      </p:sp>
      <p:sp>
        <p:nvSpPr>
          <p:cNvPr id="3" name="Content Placeholder 2">
            <a:extLst>
              <a:ext uri="{FF2B5EF4-FFF2-40B4-BE49-F238E27FC236}">
                <a16:creationId xmlns:a16="http://schemas.microsoft.com/office/drawing/2014/main" id="{46307AD6-8A6B-429B-B046-E252F6BBDFC5}"/>
              </a:ext>
            </a:extLst>
          </p:cNvPr>
          <p:cNvSpPr>
            <a:spLocks noGrp="1"/>
          </p:cNvSpPr>
          <p:nvPr>
            <p:ph idx="1"/>
          </p:nvPr>
        </p:nvSpPr>
        <p:spPr/>
        <p:txBody>
          <a:bodyPr/>
          <a:lstStyle/>
          <a:p>
            <a:r>
              <a:rPr lang="vi-VN" dirty="0"/>
              <a:t>Thẻ alt là viết tắt của Alternative information (nghĩa là "thông tin thay thế").</a:t>
            </a:r>
          </a:p>
          <a:p>
            <a:r>
              <a:rPr lang="vi-VN" dirty="0"/>
              <a:t>Thẻ này là đoạn văn bản dùng để mô tả nội dung hình ảnh một cách ngắn gọn.</a:t>
            </a:r>
          </a:p>
          <a:p>
            <a:r>
              <a:rPr lang="vi-VN" b="1" i="1" dirty="0"/>
              <a:t>Lưu ý khi dùng thẻ alt</a:t>
            </a:r>
          </a:p>
          <a:p>
            <a:r>
              <a:rPr lang="vi-VN" dirty="0"/>
              <a:t>Khi dùng thẻ alt để mô tả hình ảnh, các bạn cần chú ý một số điều sau:</a:t>
            </a:r>
          </a:p>
          <a:p>
            <a:r>
              <a:rPr lang="vi-VN" dirty="0"/>
              <a:t>Phải chứa từ khóa nhưng không được nhồi nhét một cách cố ý vì google không thích điều này.</a:t>
            </a:r>
          </a:p>
          <a:p>
            <a:r>
              <a:rPr lang="vi-VN" dirty="0"/>
              <a:t>Không được quá dài dòng mà cần phải ngắn gọn, súc tích, tập trung vào chủ đề.</a:t>
            </a:r>
          </a:p>
          <a:p>
            <a:r>
              <a:rPr lang="vi-VN" dirty="0"/>
              <a:t>Không nên ưu tiên thẻ alt hơn những mục chính như tiêu đề, mô tả trừ những bài viết có nội dung chính là hình ảnh.</a:t>
            </a:r>
          </a:p>
        </p:txBody>
      </p:sp>
      <p:sp>
        <p:nvSpPr>
          <p:cNvPr id="4" name="Footer Placeholder 3">
            <a:extLst>
              <a:ext uri="{FF2B5EF4-FFF2-40B4-BE49-F238E27FC236}">
                <a16:creationId xmlns:a16="http://schemas.microsoft.com/office/drawing/2014/main" id="{5616A13B-AFC8-4ADE-950E-7DA163B4D69C}"/>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E65F7C50-967E-437E-AD89-6D367832985A}"/>
              </a:ext>
            </a:extLst>
          </p:cNvPr>
          <p:cNvSpPr>
            <a:spLocks noGrp="1"/>
          </p:cNvSpPr>
          <p:nvPr>
            <p:ph type="sldNum" sz="quarter" idx="12"/>
          </p:nvPr>
        </p:nvSpPr>
        <p:spPr/>
        <p:txBody>
          <a:bodyPr/>
          <a:lstStyle/>
          <a:p>
            <a:fld id="{201540FA-0942-482B-9F37-EA3921DFDA04}" type="slidenum">
              <a:rPr lang="vi-VN" smtClean="0"/>
              <a:t>25</a:t>
            </a:fld>
            <a:endParaRPr lang="vi-VN"/>
          </a:p>
        </p:txBody>
      </p:sp>
    </p:spTree>
    <p:extLst>
      <p:ext uri="{BB962C8B-B14F-4D97-AF65-F5344CB8AC3E}">
        <p14:creationId xmlns:p14="http://schemas.microsoft.com/office/powerpoint/2010/main" val="11142760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2FAEEB-D8A5-40C1-9D7D-6E3D93CC032E}"/>
              </a:ext>
            </a:extLst>
          </p:cNvPr>
          <p:cNvSpPr>
            <a:spLocks noGrp="1"/>
          </p:cNvSpPr>
          <p:nvPr>
            <p:ph type="title"/>
          </p:nvPr>
        </p:nvSpPr>
        <p:spPr/>
        <p:txBody>
          <a:bodyPr/>
          <a:lstStyle/>
          <a:p>
            <a:r>
              <a:rPr lang="vi-VN" dirty="0"/>
              <a:t>Anchor text</a:t>
            </a:r>
          </a:p>
        </p:txBody>
      </p:sp>
      <p:sp>
        <p:nvSpPr>
          <p:cNvPr id="3" name="Content Placeholder 2">
            <a:extLst>
              <a:ext uri="{FF2B5EF4-FFF2-40B4-BE49-F238E27FC236}">
                <a16:creationId xmlns:a16="http://schemas.microsoft.com/office/drawing/2014/main" id="{0666E267-1D7B-4B45-A3A9-E74DDBB45D63}"/>
              </a:ext>
            </a:extLst>
          </p:cNvPr>
          <p:cNvSpPr>
            <a:spLocks noGrp="1"/>
          </p:cNvSpPr>
          <p:nvPr>
            <p:ph idx="1"/>
          </p:nvPr>
        </p:nvSpPr>
        <p:spPr>
          <a:xfrm>
            <a:off x="20827" y="692459"/>
            <a:ext cx="12096884" cy="2032986"/>
          </a:xfrm>
        </p:spPr>
        <p:txBody>
          <a:bodyPr/>
          <a:lstStyle/>
          <a:p>
            <a:r>
              <a:rPr lang="vi-VN" dirty="0"/>
              <a:t>Anchor Text là một đoạn văn bản có thể nhìn thấy được mà khi bạn nhấp vào siêu liên kết (hyperlink) sẽ chuyển hướng đến một trang web/URL mới. Bình thường Anchor Text còn có tên gọi khác là linklabel, link text, hoặc link title.</a:t>
            </a:r>
          </a:p>
          <a:p>
            <a:r>
              <a:rPr lang="vi-VN" dirty="0"/>
              <a:t>Anchor Text thường sử dụng để tạo link nội bộ và các backlink hiệu quả cho SEO</a:t>
            </a:r>
          </a:p>
        </p:txBody>
      </p:sp>
      <p:sp>
        <p:nvSpPr>
          <p:cNvPr id="4" name="Footer Placeholder 3">
            <a:extLst>
              <a:ext uri="{FF2B5EF4-FFF2-40B4-BE49-F238E27FC236}">
                <a16:creationId xmlns:a16="http://schemas.microsoft.com/office/drawing/2014/main" id="{F0C4159E-86C0-4327-B283-C460285B1CC1}"/>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041C554C-E196-41A4-81CF-06BDDD08054A}"/>
              </a:ext>
            </a:extLst>
          </p:cNvPr>
          <p:cNvSpPr>
            <a:spLocks noGrp="1"/>
          </p:cNvSpPr>
          <p:nvPr>
            <p:ph type="sldNum" sz="quarter" idx="12"/>
          </p:nvPr>
        </p:nvSpPr>
        <p:spPr/>
        <p:txBody>
          <a:bodyPr/>
          <a:lstStyle/>
          <a:p>
            <a:fld id="{201540FA-0942-482B-9F37-EA3921DFDA04}" type="slidenum">
              <a:rPr lang="vi-VN" smtClean="0"/>
              <a:t>26</a:t>
            </a:fld>
            <a:endParaRPr lang="vi-VN"/>
          </a:p>
        </p:txBody>
      </p:sp>
      <p:pic>
        <p:nvPicPr>
          <p:cNvPr id="1026" name="Picture 2" descr="anchor text là gì">
            <a:extLst>
              <a:ext uri="{FF2B5EF4-FFF2-40B4-BE49-F238E27FC236}">
                <a16:creationId xmlns:a16="http://schemas.microsoft.com/office/drawing/2014/main" id="{0C39D71F-1434-4C8D-83D4-3B90CB1989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0" y="2210725"/>
            <a:ext cx="5715000" cy="2933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91722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3252C-07E3-4F7D-A26F-60F16ED82311}"/>
              </a:ext>
            </a:extLst>
          </p:cNvPr>
          <p:cNvSpPr>
            <a:spLocks noGrp="1"/>
          </p:cNvSpPr>
          <p:nvPr>
            <p:ph type="title"/>
          </p:nvPr>
        </p:nvSpPr>
        <p:spPr/>
        <p:txBody>
          <a:bodyPr/>
          <a:lstStyle/>
          <a:p>
            <a:r>
              <a:rPr lang="vi-VN" dirty="0"/>
              <a:t>Các công cụ SEO  - Backlink Watch</a:t>
            </a:r>
          </a:p>
        </p:txBody>
      </p:sp>
      <p:sp>
        <p:nvSpPr>
          <p:cNvPr id="3" name="Content Placeholder 2">
            <a:extLst>
              <a:ext uri="{FF2B5EF4-FFF2-40B4-BE49-F238E27FC236}">
                <a16:creationId xmlns:a16="http://schemas.microsoft.com/office/drawing/2014/main" id="{67C30931-F557-4A02-AD97-FB579C7A324C}"/>
              </a:ext>
            </a:extLst>
          </p:cNvPr>
          <p:cNvSpPr>
            <a:spLocks noGrp="1"/>
          </p:cNvSpPr>
          <p:nvPr>
            <p:ph idx="1"/>
          </p:nvPr>
        </p:nvSpPr>
        <p:spPr/>
        <p:txBody>
          <a:bodyPr/>
          <a:lstStyle/>
          <a:p>
            <a:r>
              <a:rPr lang="vi-VN" dirty="0"/>
              <a:t>Đây là công cụ check backlink rất thú vị, công cụ này sẽ kiểm tra được những liên kết trỏ về website. </a:t>
            </a:r>
          </a:p>
          <a:p>
            <a:r>
              <a:rPr lang="vi-VN" dirty="0"/>
              <a:t>Chỉ cần nhập link website của bạn vào thanh tìm kiếm bạn sẽ check được backlink từ công cụ Backlink watch, với phiên bản free có thể check được 1000 backlink.</a:t>
            </a:r>
          </a:p>
        </p:txBody>
      </p:sp>
      <p:sp>
        <p:nvSpPr>
          <p:cNvPr id="4" name="Footer Placeholder 3">
            <a:extLst>
              <a:ext uri="{FF2B5EF4-FFF2-40B4-BE49-F238E27FC236}">
                <a16:creationId xmlns:a16="http://schemas.microsoft.com/office/drawing/2014/main" id="{30FB6A0F-BCA9-42EC-A141-B78A307549CA}"/>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5B3C71A1-503F-4050-B5D1-BA98CC96BFEF}"/>
              </a:ext>
            </a:extLst>
          </p:cNvPr>
          <p:cNvSpPr>
            <a:spLocks noGrp="1"/>
          </p:cNvSpPr>
          <p:nvPr>
            <p:ph type="sldNum" sz="quarter" idx="12"/>
          </p:nvPr>
        </p:nvSpPr>
        <p:spPr/>
        <p:txBody>
          <a:bodyPr/>
          <a:lstStyle/>
          <a:p>
            <a:fld id="{201540FA-0942-482B-9F37-EA3921DFDA04}" type="slidenum">
              <a:rPr lang="vi-VN" smtClean="0"/>
              <a:t>27</a:t>
            </a:fld>
            <a:endParaRPr lang="vi-VN"/>
          </a:p>
        </p:txBody>
      </p:sp>
      <p:pic>
        <p:nvPicPr>
          <p:cNvPr id="2050" name="Picture 2" descr="backlink Watch">
            <a:extLst>
              <a:ext uri="{FF2B5EF4-FFF2-40B4-BE49-F238E27FC236}">
                <a16:creationId xmlns:a16="http://schemas.microsoft.com/office/drawing/2014/main" id="{668626A2-BA39-4418-97AA-E94C123C66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8719" y="2956033"/>
            <a:ext cx="5981700"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91742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4331AB-2D00-4E51-B43E-213595D707B0}"/>
              </a:ext>
            </a:extLst>
          </p:cNvPr>
          <p:cNvSpPr>
            <a:spLocks noGrp="1"/>
          </p:cNvSpPr>
          <p:nvPr>
            <p:ph type="title"/>
          </p:nvPr>
        </p:nvSpPr>
        <p:spPr/>
        <p:txBody>
          <a:bodyPr/>
          <a:lstStyle/>
          <a:p>
            <a:r>
              <a:rPr lang="vi-VN" dirty="0"/>
              <a:t>Các công cụ SEO  - Google Alerts</a:t>
            </a:r>
          </a:p>
        </p:txBody>
      </p:sp>
      <p:sp>
        <p:nvSpPr>
          <p:cNvPr id="3" name="Content Placeholder 2">
            <a:extLst>
              <a:ext uri="{FF2B5EF4-FFF2-40B4-BE49-F238E27FC236}">
                <a16:creationId xmlns:a16="http://schemas.microsoft.com/office/drawing/2014/main" id="{F65F1FAF-59D4-4FF1-BFB5-C00DDCE4D185}"/>
              </a:ext>
            </a:extLst>
          </p:cNvPr>
          <p:cNvSpPr>
            <a:spLocks noGrp="1"/>
          </p:cNvSpPr>
          <p:nvPr>
            <p:ph idx="1"/>
          </p:nvPr>
        </p:nvSpPr>
        <p:spPr>
          <a:xfrm>
            <a:off x="20827" y="692459"/>
            <a:ext cx="12096884" cy="2254928"/>
          </a:xfrm>
        </p:spPr>
        <p:txBody>
          <a:bodyPr/>
          <a:lstStyle/>
          <a:p>
            <a:r>
              <a:rPr lang="vi-VN" dirty="0"/>
              <a:t>Khi bạn sử dụng Google Alerts thì bạn sẽ luôn nhận được những thông tin liên quan tới từ khóa mà bạn quan tâm. </a:t>
            </a:r>
          </a:p>
          <a:p>
            <a:r>
              <a:rPr lang="vi-VN" dirty="0"/>
              <a:t>Google sẽ gửi thông tin những bài viết mới nhất của Google và mail của bạn. Đây là công cụ hay để bạn theo dõi đối thủ cạnh tranh với từ khóa bạn đang SEO, khi sử dụng nó bạn sẽ biết được những tin tức mới nhất mà đối thủ của bạn đưa lên và sẽ có được biện pháp khi cần thiết.</a:t>
            </a:r>
          </a:p>
        </p:txBody>
      </p:sp>
      <p:sp>
        <p:nvSpPr>
          <p:cNvPr id="4" name="Footer Placeholder 3">
            <a:extLst>
              <a:ext uri="{FF2B5EF4-FFF2-40B4-BE49-F238E27FC236}">
                <a16:creationId xmlns:a16="http://schemas.microsoft.com/office/drawing/2014/main" id="{A2BC0AAB-0926-4322-B778-E07667A7E5E1}"/>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6B33EF17-F6EB-4C08-89F3-BAB09C9E9BF1}"/>
              </a:ext>
            </a:extLst>
          </p:cNvPr>
          <p:cNvSpPr>
            <a:spLocks noGrp="1"/>
          </p:cNvSpPr>
          <p:nvPr>
            <p:ph type="sldNum" sz="quarter" idx="12"/>
          </p:nvPr>
        </p:nvSpPr>
        <p:spPr/>
        <p:txBody>
          <a:bodyPr/>
          <a:lstStyle/>
          <a:p>
            <a:fld id="{201540FA-0942-482B-9F37-EA3921DFDA04}" type="slidenum">
              <a:rPr lang="vi-VN" smtClean="0"/>
              <a:t>28</a:t>
            </a:fld>
            <a:endParaRPr lang="vi-VN"/>
          </a:p>
        </p:txBody>
      </p:sp>
      <p:pic>
        <p:nvPicPr>
          <p:cNvPr id="3074" name="Picture 2" descr="google Alerts">
            <a:extLst>
              <a:ext uri="{FF2B5EF4-FFF2-40B4-BE49-F238E27FC236}">
                <a16:creationId xmlns:a16="http://schemas.microsoft.com/office/drawing/2014/main" id="{BD9F1CD9-2149-4AB5-B243-A5C7AA0EBB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8383" y="2780190"/>
            <a:ext cx="5143500" cy="289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51189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D6C35-F01E-4915-9A62-2A75088903D0}"/>
              </a:ext>
            </a:extLst>
          </p:cNvPr>
          <p:cNvSpPr>
            <a:spLocks noGrp="1"/>
          </p:cNvSpPr>
          <p:nvPr>
            <p:ph type="title"/>
          </p:nvPr>
        </p:nvSpPr>
        <p:spPr/>
        <p:txBody>
          <a:bodyPr/>
          <a:lstStyle/>
          <a:p>
            <a:r>
              <a:rPr lang="vi-VN" dirty="0"/>
              <a:t>Các công cụ SEO  - Goole Webmaster Tools</a:t>
            </a:r>
          </a:p>
        </p:txBody>
      </p:sp>
      <p:sp>
        <p:nvSpPr>
          <p:cNvPr id="3" name="Content Placeholder 2">
            <a:extLst>
              <a:ext uri="{FF2B5EF4-FFF2-40B4-BE49-F238E27FC236}">
                <a16:creationId xmlns:a16="http://schemas.microsoft.com/office/drawing/2014/main" id="{55D4E8B7-A9FA-4BCA-9493-4D5322A4117F}"/>
              </a:ext>
            </a:extLst>
          </p:cNvPr>
          <p:cNvSpPr>
            <a:spLocks noGrp="1"/>
          </p:cNvSpPr>
          <p:nvPr>
            <p:ph idx="1"/>
          </p:nvPr>
        </p:nvSpPr>
        <p:spPr>
          <a:xfrm>
            <a:off x="20827" y="692459"/>
            <a:ext cx="12096884" cy="2423604"/>
          </a:xfrm>
        </p:spPr>
        <p:txBody>
          <a:bodyPr/>
          <a:lstStyle/>
          <a:p>
            <a:r>
              <a:rPr lang="vi-VN" dirty="0"/>
              <a:t>Đây là công cụ hỗ trợ quản lý website hiệu quả mà Google cung cấp cho cộng động Webmaster nói chung. </a:t>
            </a:r>
          </a:p>
          <a:p>
            <a:r>
              <a:rPr lang="vi-VN" dirty="0"/>
              <a:t>Với công cụ này thì Google sẽ thống kê cho ta thấy được số liệu liên quan tới từ khóa, lượt tìm kiếm, thông báo lỗi khi web, các malware gây hại cho người duyệt web và những lỗi cản trở tới việc Craw index dữ liệu….và còn rất nhiều công dụng hay khi bạn sử dụng</a:t>
            </a:r>
          </a:p>
        </p:txBody>
      </p:sp>
      <p:sp>
        <p:nvSpPr>
          <p:cNvPr id="4" name="Footer Placeholder 3">
            <a:extLst>
              <a:ext uri="{FF2B5EF4-FFF2-40B4-BE49-F238E27FC236}">
                <a16:creationId xmlns:a16="http://schemas.microsoft.com/office/drawing/2014/main" id="{211B9A0F-C217-4D01-B2BC-9CB4FF54CB71}"/>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5DD47AB7-A107-43E4-87EC-3D61ABA014AF}"/>
              </a:ext>
            </a:extLst>
          </p:cNvPr>
          <p:cNvSpPr>
            <a:spLocks noGrp="1"/>
          </p:cNvSpPr>
          <p:nvPr>
            <p:ph type="sldNum" sz="quarter" idx="12"/>
          </p:nvPr>
        </p:nvSpPr>
        <p:spPr/>
        <p:txBody>
          <a:bodyPr/>
          <a:lstStyle/>
          <a:p>
            <a:fld id="{201540FA-0942-482B-9F37-EA3921DFDA04}" type="slidenum">
              <a:rPr lang="vi-VN" smtClean="0"/>
              <a:t>29</a:t>
            </a:fld>
            <a:endParaRPr lang="vi-VN"/>
          </a:p>
        </p:txBody>
      </p:sp>
      <p:pic>
        <p:nvPicPr>
          <p:cNvPr id="4098" name="Picture 2" descr="google webmaster tools">
            <a:extLst>
              <a:ext uri="{FF2B5EF4-FFF2-40B4-BE49-F238E27FC236}">
                <a16:creationId xmlns:a16="http://schemas.microsoft.com/office/drawing/2014/main" id="{5C4716DF-FFE0-4144-8295-6A9B1A8DA0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3532" y="3032048"/>
            <a:ext cx="6370884" cy="25955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7591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24F07-CD3F-40CC-90B8-AB370CE9C627}"/>
              </a:ext>
            </a:extLst>
          </p:cNvPr>
          <p:cNvSpPr>
            <a:spLocks noGrp="1"/>
          </p:cNvSpPr>
          <p:nvPr>
            <p:ph type="title"/>
          </p:nvPr>
        </p:nvSpPr>
        <p:spPr/>
        <p:txBody>
          <a:bodyPr/>
          <a:lstStyle/>
          <a:p>
            <a:r>
              <a:rPr lang="fr-FR" dirty="0" err="1"/>
              <a:t>Search</a:t>
            </a:r>
            <a:r>
              <a:rPr lang="fr-FR" dirty="0"/>
              <a:t> Engine ( SE ) là gì?</a:t>
            </a:r>
            <a:endParaRPr lang="vi-VN" dirty="0"/>
          </a:p>
        </p:txBody>
      </p:sp>
      <p:graphicFrame>
        <p:nvGraphicFramePr>
          <p:cNvPr id="9" name="Content Placeholder 8">
            <a:extLst>
              <a:ext uri="{FF2B5EF4-FFF2-40B4-BE49-F238E27FC236}">
                <a16:creationId xmlns:a16="http://schemas.microsoft.com/office/drawing/2014/main" id="{82661B28-6FA0-4CEE-B2DD-202EA6A20581}"/>
              </a:ext>
            </a:extLst>
          </p:cNvPr>
          <p:cNvGraphicFramePr>
            <a:graphicFrameLocks noGrp="1"/>
          </p:cNvGraphicFramePr>
          <p:nvPr>
            <p:ph idx="1"/>
            <p:extLst>
              <p:ext uri="{D42A27DB-BD31-4B8C-83A1-F6EECF244321}">
                <p14:modId xmlns:p14="http://schemas.microsoft.com/office/powerpoint/2010/main" val="4048608588"/>
              </p:ext>
            </p:extLst>
          </p:nvPr>
        </p:nvGraphicFramePr>
        <p:xfrm>
          <a:off x="47558" y="564208"/>
          <a:ext cx="12096884" cy="147466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3849870B-F84C-4346-99F7-FC4EC9997B2E}"/>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F195171F-268C-4155-92BB-862EA3336879}"/>
              </a:ext>
            </a:extLst>
          </p:cNvPr>
          <p:cNvSpPr>
            <a:spLocks noGrp="1"/>
          </p:cNvSpPr>
          <p:nvPr>
            <p:ph type="sldNum" sz="quarter" idx="12"/>
          </p:nvPr>
        </p:nvSpPr>
        <p:spPr/>
        <p:txBody>
          <a:bodyPr/>
          <a:lstStyle/>
          <a:p>
            <a:fld id="{201540FA-0942-482B-9F37-EA3921DFDA04}" type="slidenum">
              <a:rPr lang="vi-VN" smtClean="0"/>
              <a:t>3</a:t>
            </a:fld>
            <a:endParaRPr lang="vi-VN"/>
          </a:p>
        </p:txBody>
      </p:sp>
      <p:pic>
        <p:nvPicPr>
          <p:cNvPr id="11" name="Picture 10">
            <a:extLst>
              <a:ext uri="{FF2B5EF4-FFF2-40B4-BE49-F238E27FC236}">
                <a16:creationId xmlns:a16="http://schemas.microsoft.com/office/drawing/2014/main" id="{A4965FF1-7D58-4685-869F-5F11F45C5B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432316" y="2353215"/>
            <a:ext cx="6748260" cy="3753719"/>
          </a:xfrm>
          <a:prstGeom prst="rect">
            <a:avLst/>
          </a:prstGeom>
        </p:spPr>
      </p:pic>
    </p:spTree>
    <p:extLst>
      <p:ext uri="{BB962C8B-B14F-4D97-AF65-F5344CB8AC3E}">
        <p14:creationId xmlns:p14="http://schemas.microsoft.com/office/powerpoint/2010/main" val="19309979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835BF-8309-46CF-8F53-40CBBC7FE6B6}"/>
              </a:ext>
            </a:extLst>
          </p:cNvPr>
          <p:cNvSpPr>
            <a:spLocks noGrp="1"/>
          </p:cNvSpPr>
          <p:nvPr>
            <p:ph type="title"/>
          </p:nvPr>
        </p:nvSpPr>
        <p:spPr/>
        <p:txBody>
          <a:bodyPr/>
          <a:lstStyle/>
          <a:p>
            <a:r>
              <a:rPr lang="vi-VN" dirty="0"/>
              <a:t>Các công cụ SEO  - Seoquake</a:t>
            </a:r>
          </a:p>
        </p:txBody>
      </p:sp>
      <p:sp>
        <p:nvSpPr>
          <p:cNvPr id="3" name="Content Placeholder 2">
            <a:extLst>
              <a:ext uri="{FF2B5EF4-FFF2-40B4-BE49-F238E27FC236}">
                <a16:creationId xmlns:a16="http://schemas.microsoft.com/office/drawing/2014/main" id="{B0FC4E0E-801B-4E34-9E0F-C53DF3BDCE8C}"/>
              </a:ext>
            </a:extLst>
          </p:cNvPr>
          <p:cNvSpPr>
            <a:spLocks noGrp="1"/>
          </p:cNvSpPr>
          <p:nvPr>
            <p:ph idx="1"/>
          </p:nvPr>
        </p:nvSpPr>
        <p:spPr/>
        <p:txBody>
          <a:bodyPr>
            <a:normAutofit lnSpcReduction="10000"/>
          </a:bodyPr>
          <a:lstStyle/>
          <a:p>
            <a:r>
              <a:rPr lang="vi-VN" dirty="0"/>
              <a:t>Tools Seoquake này là Tools được các webmaster sử dụng nhiều và nó cung cấp cho ta rất nhiều thông tin hữu ích như</a:t>
            </a:r>
          </a:p>
          <a:p>
            <a:r>
              <a:rPr lang="vi-VN" b="1" dirty="0"/>
              <a:t>External</a:t>
            </a:r>
            <a:r>
              <a:rPr lang="vi-VN" dirty="0"/>
              <a:t>: Là số link trỏ từ trang web của bạn tới trang web khác nằm ngoài domain</a:t>
            </a:r>
          </a:p>
          <a:p>
            <a:r>
              <a:rPr lang="vi-VN" b="1" dirty="0"/>
              <a:t>Page Rank</a:t>
            </a:r>
            <a:r>
              <a:rPr lang="vi-VN" dirty="0"/>
              <a:t>: Chỉ số ranking hay thứ hạng của Website</a:t>
            </a:r>
          </a:p>
          <a:p>
            <a:r>
              <a:rPr lang="vi-VN" b="1" dirty="0"/>
              <a:t>Diagnosis</a:t>
            </a:r>
            <a:r>
              <a:rPr lang="vi-VN" dirty="0"/>
              <a:t>: Độ Onpage của site</a:t>
            </a:r>
          </a:p>
          <a:p>
            <a:r>
              <a:rPr lang="vi-VN" b="1" dirty="0"/>
              <a:t>Density</a:t>
            </a:r>
            <a:r>
              <a:rPr lang="vi-VN" dirty="0"/>
              <a:t>: Kiểm tra mật độ từ khóa của page</a:t>
            </a:r>
          </a:p>
          <a:p>
            <a:r>
              <a:rPr lang="vi-VN" b="1" dirty="0"/>
              <a:t>Density</a:t>
            </a:r>
            <a:r>
              <a:rPr lang="vi-VN" dirty="0"/>
              <a:t>: Mật độ từ khóa</a:t>
            </a:r>
          </a:p>
          <a:p>
            <a:r>
              <a:rPr lang="vi-VN" b="1" dirty="0"/>
              <a:t>Internal link</a:t>
            </a:r>
            <a:r>
              <a:rPr lang="vi-VN" dirty="0"/>
              <a:t>: Là số link trỏ từ trang web của bạn tới trang web khác nằm goài domain của bạn</a:t>
            </a:r>
          </a:p>
          <a:p>
            <a:r>
              <a:rPr lang="vi-VN" b="1" dirty="0"/>
              <a:t>Alexa rank</a:t>
            </a:r>
            <a:r>
              <a:rPr lang="vi-VN" dirty="0"/>
              <a:t>: Chuyên dùng để đánh giá độ phổ biến của website trên toàn thế giới hay bất kỳ một quốc gia nào</a:t>
            </a:r>
          </a:p>
          <a:p>
            <a:r>
              <a:rPr lang="vi-VN" b="1" dirty="0"/>
              <a:t>Google index</a:t>
            </a:r>
            <a:r>
              <a:rPr lang="vi-VN" dirty="0"/>
              <a:t>: Số index của website đó</a:t>
            </a:r>
          </a:p>
          <a:p>
            <a:r>
              <a:rPr lang="vi-VN" b="1" dirty="0"/>
              <a:t>Age</a:t>
            </a:r>
            <a:r>
              <a:rPr lang="vi-VN" dirty="0"/>
              <a:t>: Tuổi của Domain</a:t>
            </a:r>
          </a:p>
        </p:txBody>
      </p:sp>
      <p:sp>
        <p:nvSpPr>
          <p:cNvPr id="4" name="Footer Placeholder 3">
            <a:extLst>
              <a:ext uri="{FF2B5EF4-FFF2-40B4-BE49-F238E27FC236}">
                <a16:creationId xmlns:a16="http://schemas.microsoft.com/office/drawing/2014/main" id="{06AB5EBC-562E-40F4-B0AB-308DC1B71C9B}"/>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520282C0-EA4D-4EB3-8A6B-452F1F27D468}"/>
              </a:ext>
            </a:extLst>
          </p:cNvPr>
          <p:cNvSpPr>
            <a:spLocks noGrp="1"/>
          </p:cNvSpPr>
          <p:nvPr>
            <p:ph type="sldNum" sz="quarter" idx="12"/>
          </p:nvPr>
        </p:nvSpPr>
        <p:spPr/>
        <p:txBody>
          <a:bodyPr/>
          <a:lstStyle/>
          <a:p>
            <a:fld id="{201540FA-0942-482B-9F37-EA3921DFDA04}" type="slidenum">
              <a:rPr lang="vi-VN" smtClean="0"/>
              <a:t>30</a:t>
            </a:fld>
            <a:endParaRPr lang="vi-VN"/>
          </a:p>
        </p:txBody>
      </p:sp>
      <p:pic>
        <p:nvPicPr>
          <p:cNvPr id="5122" name="Picture 2" descr="Quake SEO tool">
            <a:extLst>
              <a:ext uri="{FF2B5EF4-FFF2-40B4-BE49-F238E27FC236}">
                <a16:creationId xmlns:a16="http://schemas.microsoft.com/office/drawing/2014/main" id="{D3DCED87-4986-4E9A-ADA4-5E5C4DB2F8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7084" y="4588432"/>
            <a:ext cx="4669840" cy="1764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20431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42C4F-3AA3-414F-A563-B9B4B3107AED}"/>
              </a:ext>
            </a:extLst>
          </p:cNvPr>
          <p:cNvSpPr>
            <a:spLocks noGrp="1"/>
          </p:cNvSpPr>
          <p:nvPr>
            <p:ph type="title"/>
          </p:nvPr>
        </p:nvSpPr>
        <p:spPr/>
        <p:txBody>
          <a:bodyPr/>
          <a:lstStyle/>
          <a:p>
            <a:r>
              <a:rPr lang="vi-VN" dirty="0"/>
              <a:t>Các công cụ SEO  - Spider Test</a:t>
            </a:r>
          </a:p>
        </p:txBody>
      </p:sp>
      <p:graphicFrame>
        <p:nvGraphicFramePr>
          <p:cNvPr id="6" name="Content Placeholder 5">
            <a:extLst>
              <a:ext uri="{FF2B5EF4-FFF2-40B4-BE49-F238E27FC236}">
                <a16:creationId xmlns:a16="http://schemas.microsoft.com/office/drawing/2014/main" id="{798D1D00-4C50-47D8-973C-8DD15C0B4C4A}"/>
              </a:ext>
            </a:extLst>
          </p:cNvPr>
          <p:cNvGraphicFramePr>
            <a:graphicFrameLocks noGrp="1"/>
          </p:cNvGraphicFramePr>
          <p:nvPr>
            <p:ph idx="1"/>
            <p:extLst>
              <p:ext uri="{D42A27DB-BD31-4B8C-83A1-F6EECF244321}">
                <p14:modId xmlns:p14="http://schemas.microsoft.com/office/powerpoint/2010/main" val="458659108"/>
              </p:ext>
            </p:extLst>
          </p:nvPr>
        </p:nvGraphicFramePr>
        <p:xfrm>
          <a:off x="107738" y="798990"/>
          <a:ext cx="5873946" cy="42790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F3C2CE8A-A117-47BA-B6CC-C098930E499D}"/>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A6D04938-C9A9-4E41-8E40-61CF8EBE76B1}"/>
              </a:ext>
            </a:extLst>
          </p:cNvPr>
          <p:cNvSpPr>
            <a:spLocks noGrp="1"/>
          </p:cNvSpPr>
          <p:nvPr>
            <p:ph type="sldNum" sz="quarter" idx="12"/>
          </p:nvPr>
        </p:nvSpPr>
        <p:spPr/>
        <p:txBody>
          <a:bodyPr/>
          <a:lstStyle/>
          <a:p>
            <a:fld id="{201540FA-0942-482B-9F37-EA3921DFDA04}" type="slidenum">
              <a:rPr lang="vi-VN" smtClean="0"/>
              <a:t>31</a:t>
            </a:fld>
            <a:endParaRPr lang="vi-VN"/>
          </a:p>
        </p:txBody>
      </p:sp>
      <p:pic>
        <p:nvPicPr>
          <p:cNvPr id="6146" name="Picture 2" descr="spidertest. tool">
            <a:extLst>
              <a:ext uri="{FF2B5EF4-FFF2-40B4-BE49-F238E27FC236}">
                <a16:creationId xmlns:a16="http://schemas.microsoft.com/office/drawing/2014/main" id="{214309B2-2B1A-443B-84F3-8859A79BAEE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94773" y="1309549"/>
            <a:ext cx="5984503" cy="36619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00124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1B807-AB98-4FF1-9A93-52047B5DFD49}"/>
              </a:ext>
            </a:extLst>
          </p:cNvPr>
          <p:cNvSpPr>
            <a:spLocks noGrp="1"/>
          </p:cNvSpPr>
          <p:nvPr>
            <p:ph type="title"/>
          </p:nvPr>
        </p:nvSpPr>
        <p:spPr/>
        <p:txBody>
          <a:bodyPr/>
          <a:lstStyle/>
          <a:p>
            <a:r>
              <a:rPr lang="en-US" dirty="0"/>
              <a:t>Live demo</a:t>
            </a:r>
          </a:p>
        </p:txBody>
      </p:sp>
      <p:graphicFrame>
        <p:nvGraphicFramePr>
          <p:cNvPr id="6" name="Content Placeholder 5">
            <a:extLst>
              <a:ext uri="{FF2B5EF4-FFF2-40B4-BE49-F238E27FC236}">
                <a16:creationId xmlns:a16="http://schemas.microsoft.com/office/drawing/2014/main" id="{59AE29AD-E211-4617-90FF-128979777CED}"/>
              </a:ext>
            </a:extLst>
          </p:cNvPr>
          <p:cNvGraphicFramePr>
            <a:graphicFrameLocks noGrp="1"/>
          </p:cNvGraphicFramePr>
          <p:nvPr>
            <p:ph idx="1"/>
          </p:nvPr>
        </p:nvGraphicFramePr>
        <p:xfrm>
          <a:off x="4163627" y="2251039"/>
          <a:ext cx="4074849" cy="248574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6519657F-B570-4509-8360-0274CACC3AF0}"/>
              </a:ext>
            </a:extLst>
          </p:cNvPr>
          <p:cNvSpPr>
            <a:spLocks noGrp="1"/>
          </p:cNvSpPr>
          <p:nvPr>
            <p:ph type="ftr" sz="quarter" idx="11"/>
          </p:nvPr>
        </p:nvSpPr>
        <p:spPr/>
        <p:txBody>
          <a:bodyPr/>
          <a:lstStyle/>
          <a:p>
            <a:r>
              <a:rPr lang="vi-VN" dirty="0"/>
              <a:t>Thiết kế Web với HTML5 - CSS3 - JAVASCRIPT</a:t>
            </a:r>
          </a:p>
        </p:txBody>
      </p:sp>
      <p:sp>
        <p:nvSpPr>
          <p:cNvPr id="5" name="Slide Number Placeholder 4">
            <a:extLst>
              <a:ext uri="{FF2B5EF4-FFF2-40B4-BE49-F238E27FC236}">
                <a16:creationId xmlns:a16="http://schemas.microsoft.com/office/drawing/2014/main" id="{F0488630-1E83-401C-8FE8-0E8420D42F4E}"/>
              </a:ext>
            </a:extLst>
          </p:cNvPr>
          <p:cNvSpPr>
            <a:spLocks noGrp="1"/>
          </p:cNvSpPr>
          <p:nvPr>
            <p:ph type="sldNum" sz="quarter" idx="12"/>
          </p:nvPr>
        </p:nvSpPr>
        <p:spPr/>
        <p:txBody>
          <a:bodyPr/>
          <a:lstStyle/>
          <a:p>
            <a:fld id="{201540FA-0942-482B-9F37-EA3921DFDA04}" type="slidenum">
              <a:rPr lang="vi-VN" smtClean="0"/>
              <a:t>32</a:t>
            </a:fld>
            <a:endParaRPr lang="vi-VN"/>
          </a:p>
        </p:txBody>
      </p:sp>
    </p:spTree>
    <p:extLst>
      <p:ext uri="{BB962C8B-B14F-4D97-AF65-F5344CB8AC3E}">
        <p14:creationId xmlns:p14="http://schemas.microsoft.com/office/powerpoint/2010/main" val="3409545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1662953" y="687141"/>
            <a:ext cx="7772400" cy="1470025"/>
          </a:xfrm>
        </p:spPr>
        <p:txBody>
          <a:bodyPr/>
          <a:lstStyle/>
          <a:p>
            <a:pPr algn="ctr">
              <a:defRPr/>
            </a:pPr>
            <a:r>
              <a:rPr lang="en-US"/>
              <a:t>HỎI ĐÁP</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7438" y="2260601"/>
            <a:ext cx="3975100" cy="32763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p:nvPr/>
        </p:nvPicPr>
        <p:blipFill rotWithShape="1">
          <a:blip r:embed="rId3" cstate="print">
            <a:extLst>
              <a:ext uri="{28A0092B-C50C-407E-A947-70E740481C1C}">
                <a14:useLocalDpi xmlns:a14="http://schemas.microsoft.com/office/drawing/2010/main" val="0"/>
              </a:ext>
            </a:extLst>
          </a:blip>
          <a:srcRect b="77519"/>
          <a:stretch/>
        </p:blipFill>
        <p:spPr>
          <a:xfrm>
            <a:off x="0" y="6375400"/>
            <a:ext cx="12192000" cy="482600"/>
          </a:xfrm>
          <a:prstGeom prst="rect">
            <a:avLst/>
          </a:prstGeom>
        </p:spPr>
      </p:pic>
      <p:sp>
        <p:nvSpPr>
          <p:cNvPr id="4" name="Footer Placeholder 3"/>
          <p:cNvSpPr>
            <a:spLocks noGrp="1"/>
          </p:cNvSpPr>
          <p:nvPr>
            <p:ph type="ftr" sz="quarter" idx="11"/>
          </p:nvPr>
        </p:nvSpPr>
        <p:spPr/>
        <p:txBody>
          <a:bodyPr/>
          <a:lstStyle/>
          <a:p>
            <a:r>
              <a:rPr lang="vi-VN" dirty="0"/>
              <a:t>Thiết kế Web với HTML5 - CSS3 - JAVASCRIPT</a:t>
            </a:r>
          </a:p>
        </p:txBody>
      </p:sp>
      <p:sp>
        <p:nvSpPr>
          <p:cNvPr id="5" name="Slide Number Placeholder 4"/>
          <p:cNvSpPr>
            <a:spLocks noGrp="1"/>
          </p:cNvSpPr>
          <p:nvPr>
            <p:ph type="sldNum" sz="quarter" idx="12"/>
          </p:nvPr>
        </p:nvSpPr>
        <p:spPr/>
        <p:txBody>
          <a:bodyPr/>
          <a:lstStyle/>
          <a:p>
            <a:fld id="{201540FA-0942-482B-9F37-EA3921DFDA04}" type="slidenum">
              <a:rPr lang="vi-VN" smtClean="0"/>
              <a:t>33</a:t>
            </a:fld>
            <a:endParaRPr lang="vi-VN"/>
          </a:p>
        </p:txBody>
      </p:sp>
    </p:spTree>
    <p:extLst>
      <p:ext uri="{BB962C8B-B14F-4D97-AF65-F5344CB8AC3E}">
        <p14:creationId xmlns:p14="http://schemas.microsoft.com/office/powerpoint/2010/main" val="1050761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l="2688" t="22343" r="2682" b="25428"/>
          <a:stretch/>
        </p:blipFill>
        <p:spPr>
          <a:xfrm>
            <a:off x="0" y="-2"/>
            <a:ext cx="12238039" cy="3924301"/>
          </a:xfrm>
          <a:prstGeom prst="rect">
            <a:avLst/>
          </a:prstGeom>
        </p:spPr>
      </p:pic>
      <p:sp>
        <p:nvSpPr>
          <p:cNvPr id="17" name="TextBox 16">
            <a:extLst>
              <a:ext uri="{FF2B5EF4-FFF2-40B4-BE49-F238E27FC236}">
                <a16:creationId xmlns:a16="http://schemas.microsoft.com/office/drawing/2014/main" id="{301DAAA9-0579-4BCE-AD5C-42ECEE80825A}"/>
              </a:ext>
            </a:extLst>
          </p:cNvPr>
          <p:cNvSpPr txBox="1"/>
          <p:nvPr/>
        </p:nvSpPr>
        <p:spPr>
          <a:xfrm>
            <a:off x="412376" y="4133675"/>
            <a:ext cx="11386111" cy="1477328"/>
          </a:xfrm>
          <a:prstGeom prst="rect">
            <a:avLst/>
          </a:prstGeom>
          <a:noFill/>
          <a:effectLst/>
        </p:spPr>
        <p:txBody>
          <a:bodyPr wrap="square" rtlCol="0">
            <a:spAutoFit/>
          </a:bodyPr>
          <a:lstStyle/>
          <a:p>
            <a:pPr algn="ctr">
              <a:lnSpc>
                <a:spcPct val="150000"/>
              </a:lnSpc>
              <a:defRPr/>
            </a:pPr>
            <a:r>
              <a:rPr lang="en-US" sz="6000" b="1">
                <a:solidFill>
                  <a:srgbClr val="7030A0"/>
                </a:solidFill>
                <a:latin typeface="UTM Avo" panose="02040603050506020204" pitchFamily="18" charset="0"/>
              </a:rPr>
              <a:t>TRẢI NGHIỆM THỰC HÀNH</a:t>
            </a:r>
            <a:endParaRPr lang="en-US" sz="6000" b="1" dirty="0">
              <a:solidFill>
                <a:srgbClr val="7030A0"/>
              </a:solidFill>
              <a:latin typeface="UTM Avo" panose="02040603050506020204" pitchFamily="18" charset="0"/>
            </a:endParaRPr>
          </a:p>
        </p:txBody>
      </p:sp>
      <p:pic>
        <p:nvPicPr>
          <p:cNvPr id="7" name="Picture 6"/>
          <p:cNvPicPr/>
          <p:nvPr/>
        </p:nvPicPr>
        <p:blipFill rotWithShape="1">
          <a:blip r:embed="rId3" cstate="print">
            <a:extLst>
              <a:ext uri="{28A0092B-C50C-407E-A947-70E740481C1C}">
                <a14:useLocalDpi xmlns:a14="http://schemas.microsoft.com/office/drawing/2010/main" val="0"/>
              </a:ext>
            </a:extLst>
          </a:blip>
          <a:srcRect b="77519"/>
          <a:stretch/>
        </p:blipFill>
        <p:spPr>
          <a:xfrm>
            <a:off x="0" y="6375400"/>
            <a:ext cx="12192000" cy="482600"/>
          </a:xfrm>
          <a:prstGeom prst="rect">
            <a:avLst/>
          </a:prstGeom>
        </p:spPr>
      </p:pic>
      <p:sp>
        <p:nvSpPr>
          <p:cNvPr id="2" name="Footer Placeholder 1"/>
          <p:cNvSpPr>
            <a:spLocks noGrp="1"/>
          </p:cNvSpPr>
          <p:nvPr>
            <p:ph type="ftr" sz="quarter" idx="11"/>
          </p:nvPr>
        </p:nvSpPr>
        <p:spPr/>
        <p:txBody>
          <a:bodyPr/>
          <a:lstStyle/>
          <a:p>
            <a:r>
              <a:rPr lang="vi-VN" dirty="0"/>
              <a:t>Thiết kế Web với HTML5 - CSS3 - JAVASCRIPT</a:t>
            </a:r>
          </a:p>
        </p:txBody>
      </p:sp>
      <p:sp>
        <p:nvSpPr>
          <p:cNvPr id="3" name="Slide Number Placeholder 2"/>
          <p:cNvSpPr>
            <a:spLocks noGrp="1"/>
          </p:cNvSpPr>
          <p:nvPr>
            <p:ph type="sldNum" sz="quarter" idx="12"/>
          </p:nvPr>
        </p:nvSpPr>
        <p:spPr/>
        <p:txBody>
          <a:bodyPr/>
          <a:lstStyle/>
          <a:p>
            <a:fld id="{25804AFE-2503-429A-9F6C-BDE447D71329}" type="slidenum">
              <a:rPr lang="en-US" smtClean="0">
                <a:solidFill>
                  <a:prstClr val="black">
                    <a:tint val="75000"/>
                  </a:prstClr>
                </a:solidFill>
              </a:rPr>
              <a:pPr/>
              <a:t>34</a:t>
            </a:fld>
            <a:endParaRPr lang="en-US">
              <a:solidFill>
                <a:prstClr val="black">
                  <a:tint val="75000"/>
                </a:prstClr>
              </a:solidFill>
            </a:endParaRPr>
          </a:p>
        </p:txBody>
      </p:sp>
    </p:spTree>
    <p:extLst>
      <p:ext uri="{BB962C8B-B14F-4D97-AF65-F5344CB8AC3E}">
        <p14:creationId xmlns:p14="http://schemas.microsoft.com/office/powerpoint/2010/main" val="2830406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1DAAA9-0579-4BCE-AD5C-42ECEE80825A}"/>
              </a:ext>
            </a:extLst>
          </p:cNvPr>
          <p:cNvSpPr txBox="1"/>
          <p:nvPr/>
        </p:nvSpPr>
        <p:spPr>
          <a:xfrm>
            <a:off x="4275164" y="1776956"/>
            <a:ext cx="7055357" cy="795346"/>
          </a:xfrm>
          <a:prstGeom prst="rect">
            <a:avLst/>
          </a:prstGeom>
          <a:noFill/>
          <a:effectLst/>
        </p:spPr>
        <p:txBody>
          <a:bodyPr wrap="square" rtlCol="0">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vi-VN" sz="3500" b="1" dirty="0">
                <a:ln>
                  <a:solidFill>
                    <a:schemeClr val="bg1"/>
                  </a:solidFill>
                </a:ln>
                <a:solidFill>
                  <a:srgbClr val="600477"/>
                </a:solidFill>
                <a:latin typeface="UTM Avo" panose="02040603050506020204" pitchFamily="18" charset="0"/>
              </a:rPr>
              <a:t>TRÂN TRỌNG CẢM ƠN!</a:t>
            </a:r>
            <a:endParaRPr lang="en-US" sz="3500" b="1" dirty="0">
              <a:ln>
                <a:solidFill>
                  <a:schemeClr val="bg1"/>
                </a:solidFill>
              </a:ln>
              <a:solidFill>
                <a:srgbClr val="600477"/>
              </a:solidFill>
              <a:latin typeface="UTM Avo" panose="02040603050506020204" pitchFamily="18" charset="0"/>
            </a:endParaRPr>
          </a:p>
        </p:txBody>
      </p:sp>
      <p:pic>
        <p:nvPicPr>
          <p:cNvPr id="9" name="Picture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14871" y="675061"/>
            <a:ext cx="3777949" cy="467543"/>
          </a:xfrm>
          <a:prstGeom prst="rect">
            <a:avLst/>
          </a:prstGeom>
        </p:spPr>
      </p:pic>
      <p:sp>
        <p:nvSpPr>
          <p:cNvPr id="10" name="Google Shape;4741;p464"/>
          <p:cNvSpPr txBox="1">
            <a:spLocks/>
          </p:cNvSpPr>
          <p:nvPr/>
        </p:nvSpPr>
        <p:spPr>
          <a:xfrm>
            <a:off x="5772553" y="2929613"/>
            <a:ext cx="5991075" cy="401347"/>
          </a:xfrm>
          <a:prstGeom prst="rect">
            <a:avLst/>
          </a:prstGeom>
          <a:noFill/>
          <a:ln>
            <a:noFill/>
          </a:ln>
        </p:spPr>
        <p:txBody>
          <a:bodyPr spcFirstLastPara="1" wrap="square" lIns="0"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lt1"/>
              </a:buClr>
              <a:buSzPts val="1800"/>
              <a:buFont typeface="Arial" panose="020B0604020202020204" pitchFamily="34" charset="0"/>
              <a:buNone/>
            </a:pPr>
            <a:r>
              <a:rPr lang="en-US" sz="1800" b="1" dirty="0">
                <a:latin typeface="Roboto"/>
              </a:rPr>
              <a:t>238 </a:t>
            </a:r>
            <a:r>
              <a:rPr lang="en-US" sz="1800" b="1" dirty="0" err="1">
                <a:latin typeface="Roboto"/>
              </a:rPr>
              <a:t>Hoàng</a:t>
            </a:r>
            <a:r>
              <a:rPr lang="en-US" sz="1800" b="1" dirty="0">
                <a:latin typeface="Roboto"/>
              </a:rPr>
              <a:t> </a:t>
            </a:r>
            <a:r>
              <a:rPr lang="en-US" sz="1800" b="1" dirty="0" err="1">
                <a:latin typeface="Roboto"/>
              </a:rPr>
              <a:t>Quốc</a:t>
            </a:r>
            <a:r>
              <a:rPr lang="en-US" sz="1800" b="1" dirty="0">
                <a:latin typeface="Roboto"/>
              </a:rPr>
              <a:t> </a:t>
            </a:r>
            <a:r>
              <a:rPr lang="en-US" sz="1800" b="1" dirty="0" err="1">
                <a:latin typeface="Roboto"/>
              </a:rPr>
              <a:t>Việt</a:t>
            </a:r>
            <a:r>
              <a:rPr lang="en-US" sz="1800" b="1" dirty="0">
                <a:latin typeface="Roboto"/>
              </a:rPr>
              <a:t>, </a:t>
            </a:r>
            <a:r>
              <a:rPr lang="en-US" sz="1800" b="1" dirty="0" err="1">
                <a:latin typeface="Roboto"/>
              </a:rPr>
              <a:t>Bắc</a:t>
            </a:r>
            <a:r>
              <a:rPr lang="en-US" sz="1800" b="1" dirty="0">
                <a:latin typeface="Roboto"/>
              </a:rPr>
              <a:t> </a:t>
            </a:r>
            <a:r>
              <a:rPr lang="en-US" sz="1800" b="1" dirty="0" err="1">
                <a:latin typeface="Roboto"/>
              </a:rPr>
              <a:t>Từ</a:t>
            </a:r>
            <a:r>
              <a:rPr lang="en-US" sz="1800" b="1" dirty="0">
                <a:latin typeface="Roboto"/>
              </a:rPr>
              <a:t> </a:t>
            </a:r>
            <a:r>
              <a:rPr lang="en-US" sz="1800" b="1" dirty="0" err="1">
                <a:latin typeface="Roboto"/>
              </a:rPr>
              <a:t>Liêm</a:t>
            </a:r>
            <a:r>
              <a:rPr lang="en-US" sz="1800" b="1" dirty="0">
                <a:latin typeface="Roboto"/>
              </a:rPr>
              <a:t>, </a:t>
            </a:r>
            <a:r>
              <a:rPr lang="en-US" sz="1800" b="1" dirty="0" err="1">
                <a:latin typeface="Roboto"/>
              </a:rPr>
              <a:t>Hà</a:t>
            </a:r>
            <a:r>
              <a:rPr lang="en-US" sz="1800" b="1" dirty="0">
                <a:latin typeface="Roboto"/>
              </a:rPr>
              <a:t> </a:t>
            </a:r>
            <a:r>
              <a:rPr lang="en-US" sz="1800" b="1" dirty="0" err="1">
                <a:latin typeface="Roboto"/>
              </a:rPr>
              <a:t>Nội</a:t>
            </a:r>
            <a:endParaRPr lang="vi-VN" sz="1800" b="1" dirty="0">
              <a:latin typeface="Roboto"/>
            </a:endParaRPr>
          </a:p>
        </p:txBody>
      </p:sp>
      <p:sp>
        <p:nvSpPr>
          <p:cNvPr id="11" name="Google Shape;4742;p464"/>
          <p:cNvSpPr txBox="1">
            <a:spLocks/>
          </p:cNvSpPr>
          <p:nvPr/>
        </p:nvSpPr>
        <p:spPr>
          <a:xfrm>
            <a:off x="5772553" y="3520137"/>
            <a:ext cx="3695206" cy="276999"/>
          </a:xfrm>
          <a:prstGeom prst="rect">
            <a:avLst/>
          </a:prstGeom>
          <a:noFill/>
          <a:ln>
            <a:noFill/>
          </a:ln>
        </p:spPr>
        <p:txBody>
          <a:bodyPr spcFirstLastPara="1" wrap="square" lIns="0"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lt1"/>
              </a:buClr>
              <a:buSzPts val="1800"/>
              <a:buFont typeface="Arial" panose="020B0604020202020204" pitchFamily="34" charset="0"/>
              <a:buNone/>
            </a:pPr>
            <a:r>
              <a:rPr lang="en-US" sz="1800" b="1" dirty="0">
                <a:latin typeface="Roboto"/>
              </a:rPr>
              <a:t>0968.27.6996</a:t>
            </a:r>
          </a:p>
        </p:txBody>
      </p:sp>
      <p:sp>
        <p:nvSpPr>
          <p:cNvPr id="12" name="Google Shape;4743;p464"/>
          <p:cNvSpPr txBox="1">
            <a:spLocks/>
          </p:cNvSpPr>
          <p:nvPr/>
        </p:nvSpPr>
        <p:spPr>
          <a:xfrm>
            <a:off x="5772553" y="4166421"/>
            <a:ext cx="4863925" cy="276999"/>
          </a:xfrm>
          <a:prstGeom prst="rect">
            <a:avLst/>
          </a:prstGeom>
          <a:noFill/>
          <a:ln>
            <a:noFill/>
          </a:ln>
        </p:spPr>
        <p:txBody>
          <a:bodyPr spcFirstLastPara="1" wrap="square" lIns="0"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lt1"/>
              </a:buClr>
              <a:buSzPts val="1800"/>
              <a:buFont typeface="Arial" panose="020B0604020202020204" pitchFamily="34" charset="0"/>
              <a:buNone/>
            </a:pPr>
            <a:r>
              <a:rPr lang="en-US" sz="1800" b="1" dirty="0">
                <a:latin typeface="Roboto"/>
                <a:hlinkClick r:id="rId3"/>
              </a:rPr>
              <a:t>tuyensinh@bachkhoa-aptech.edu.vn</a:t>
            </a:r>
            <a:endParaRPr lang="en-US" sz="1800" b="1" dirty="0">
              <a:latin typeface="Roboto"/>
            </a:endParaRPr>
          </a:p>
        </p:txBody>
      </p:sp>
      <p:pic>
        <p:nvPicPr>
          <p:cNvPr id="13" name="Google Shape;4745;p464" descr="Receiver"/>
          <p:cNvPicPr preferRelativeResize="0">
            <a:picLocks/>
          </p:cNvPicPr>
          <p:nvPr/>
        </p:nvPicPr>
        <p:blipFill rotWithShape="1">
          <a:blip r:embed="rId4">
            <a:alphaModFix/>
            <a:biLevel thresh="50000"/>
          </a:blip>
          <a:srcRect/>
          <a:stretch/>
        </p:blipFill>
        <p:spPr>
          <a:xfrm>
            <a:off x="5104559" y="3423731"/>
            <a:ext cx="469813" cy="469812"/>
          </a:xfrm>
          <a:prstGeom prst="ellipse">
            <a:avLst/>
          </a:prstGeom>
          <a:noFill/>
          <a:ln>
            <a:noFill/>
          </a:ln>
        </p:spPr>
      </p:pic>
      <p:pic>
        <p:nvPicPr>
          <p:cNvPr id="14" name="Google Shape;4746;p464" descr="Envelope"/>
          <p:cNvPicPr preferRelativeResize="0">
            <a:picLocks/>
          </p:cNvPicPr>
          <p:nvPr/>
        </p:nvPicPr>
        <p:blipFill rotWithShape="1">
          <a:blip r:embed="rId5">
            <a:alphaModFix/>
            <a:biLevel thresh="50000"/>
          </a:blip>
          <a:srcRect/>
          <a:stretch/>
        </p:blipFill>
        <p:spPr>
          <a:xfrm>
            <a:off x="5104559" y="4070014"/>
            <a:ext cx="469813" cy="469812"/>
          </a:xfrm>
          <a:prstGeom prst="ellipse">
            <a:avLst/>
          </a:prstGeom>
          <a:noFill/>
          <a:ln>
            <a:noFill/>
          </a:ln>
        </p:spPr>
      </p:pic>
      <p:pic>
        <p:nvPicPr>
          <p:cNvPr id="15" name="Google Shape;4748;p464" descr="User"/>
          <p:cNvPicPr preferRelativeResize="0">
            <a:picLocks/>
          </p:cNvPicPr>
          <p:nvPr/>
        </p:nvPicPr>
        <p:blipFill rotWithShape="1">
          <a:blip r:embed="rId6">
            <a:alphaModFix/>
            <a:biLevel thresh="50000"/>
          </a:blip>
          <a:srcRect/>
          <a:stretch/>
        </p:blipFill>
        <p:spPr>
          <a:xfrm>
            <a:off x="5104559" y="2833206"/>
            <a:ext cx="469813" cy="469812"/>
          </a:xfrm>
          <a:prstGeom prst="ellipse">
            <a:avLst/>
          </a:prstGeom>
          <a:noFill/>
          <a:ln>
            <a:noFill/>
          </a:ln>
        </p:spPr>
      </p:pic>
      <p:cxnSp>
        <p:nvCxnSpPr>
          <p:cNvPr id="16" name="Google Shape;4749;p464" descr="decorative element"/>
          <p:cNvCxnSpPr/>
          <p:nvPr/>
        </p:nvCxnSpPr>
        <p:spPr>
          <a:xfrm>
            <a:off x="5170080" y="3303018"/>
            <a:ext cx="4297680" cy="0"/>
          </a:xfrm>
          <a:prstGeom prst="straightConnector1">
            <a:avLst/>
          </a:prstGeom>
          <a:noFill/>
          <a:ln w="9525" cap="flat" cmpd="sng">
            <a:solidFill>
              <a:srgbClr val="7030A0"/>
            </a:solidFill>
            <a:prstDash val="dash"/>
            <a:miter lim="800000"/>
            <a:headEnd type="none" w="sm" len="sm"/>
            <a:tailEnd type="none" w="sm" len="sm"/>
          </a:ln>
        </p:spPr>
      </p:cxnSp>
      <p:cxnSp>
        <p:nvCxnSpPr>
          <p:cNvPr id="17" name="Google Shape;4750;p464" descr="decorative element"/>
          <p:cNvCxnSpPr/>
          <p:nvPr/>
        </p:nvCxnSpPr>
        <p:spPr>
          <a:xfrm>
            <a:off x="5170080" y="3902174"/>
            <a:ext cx="4297680" cy="0"/>
          </a:xfrm>
          <a:prstGeom prst="straightConnector1">
            <a:avLst/>
          </a:prstGeom>
          <a:noFill/>
          <a:ln w="9525" cap="flat" cmpd="sng">
            <a:solidFill>
              <a:srgbClr val="7030A0"/>
            </a:solidFill>
            <a:prstDash val="dash"/>
            <a:miter lim="800000"/>
            <a:headEnd type="none" w="sm" len="sm"/>
            <a:tailEnd type="none" w="sm" len="sm"/>
          </a:ln>
        </p:spPr>
      </p:cxnSp>
      <p:cxnSp>
        <p:nvCxnSpPr>
          <p:cNvPr id="18" name="Google Shape;4751;p464" descr="decorative element"/>
          <p:cNvCxnSpPr/>
          <p:nvPr/>
        </p:nvCxnSpPr>
        <p:spPr>
          <a:xfrm>
            <a:off x="5170080" y="4651474"/>
            <a:ext cx="4297680" cy="0"/>
          </a:xfrm>
          <a:prstGeom prst="straightConnector1">
            <a:avLst/>
          </a:prstGeom>
          <a:noFill/>
          <a:ln w="9525" cap="flat" cmpd="sng">
            <a:solidFill>
              <a:srgbClr val="7030A0"/>
            </a:solidFill>
            <a:prstDash val="dash"/>
            <a:miter lim="800000"/>
            <a:headEnd type="none" w="sm" len="sm"/>
            <a:tailEnd type="none" w="sm" len="sm"/>
          </a:ln>
        </p:spPr>
      </p:cxnSp>
      <p:cxnSp>
        <p:nvCxnSpPr>
          <p:cNvPr id="19" name="Google Shape;4751;p464" descr="decorative element"/>
          <p:cNvCxnSpPr/>
          <p:nvPr/>
        </p:nvCxnSpPr>
        <p:spPr>
          <a:xfrm>
            <a:off x="5170080" y="5302637"/>
            <a:ext cx="4297680" cy="0"/>
          </a:xfrm>
          <a:prstGeom prst="straightConnector1">
            <a:avLst/>
          </a:prstGeom>
          <a:noFill/>
          <a:ln w="9525" cap="flat" cmpd="sng">
            <a:solidFill>
              <a:srgbClr val="7030A0"/>
            </a:solidFill>
            <a:prstDash val="dash"/>
            <a:miter lim="800000"/>
            <a:headEnd type="none" w="sm" len="sm"/>
            <a:tailEnd type="none" w="sm" len="sm"/>
          </a:ln>
        </p:spPr>
      </p:cxnSp>
      <p:sp>
        <p:nvSpPr>
          <p:cNvPr id="20" name="Google Shape;4743;p464"/>
          <p:cNvSpPr txBox="1">
            <a:spLocks/>
          </p:cNvSpPr>
          <p:nvPr/>
        </p:nvSpPr>
        <p:spPr>
          <a:xfrm>
            <a:off x="5772553" y="4845294"/>
            <a:ext cx="4863925" cy="276999"/>
          </a:xfrm>
          <a:prstGeom prst="rect">
            <a:avLst/>
          </a:prstGeom>
          <a:noFill/>
          <a:ln>
            <a:noFill/>
          </a:ln>
        </p:spPr>
        <p:txBody>
          <a:bodyPr spcFirstLastPara="1" wrap="square" lIns="0" tIns="45700" rIns="91425" bIns="45700" anchor="ctr"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0"/>
              </a:spcBef>
              <a:buClr>
                <a:schemeClr val="lt1"/>
              </a:buClr>
              <a:buSzPts val="1800"/>
              <a:buFont typeface="Arial" panose="020B0604020202020204" pitchFamily="34" charset="0"/>
              <a:buNone/>
            </a:pPr>
            <a:r>
              <a:rPr lang="en-US" sz="1800" b="1" dirty="0">
                <a:latin typeface="Roboto"/>
                <a:hlinkClick r:id="rId3"/>
              </a:rPr>
              <a:t>www.bachkhoa-aptech.edu.vn</a:t>
            </a:r>
            <a:endParaRPr lang="en-US" sz="1800" b="1" dirty="0">
              <a:latin typeface="Roboto"/>
            </a:endParaRPr>
          </a:p>
        </p:txBody>
      </p:sp>
      <p:pic>
        <p:nvPicPr>
          <p:cNvPr id="7170" name="Picture 2" descr="Káº¿t quáº£ hÃ¬nh áº£nh cho world icon PNG"/>
          <p:cNvPicPr>
            <a:picLocks noChangeAspect="1" noChangeArrowheads="1"/>
          </p:cNvPicPr>
          <p:nvPr/>
        </p:nvPicPr>
        <p:blipFill>
          <a:blip r:embed="rId7" cstate="print">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5137321" y="4771421"/>
            <a:ext cx="424744" cy="424744"/>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301DAAA9-0579-4BCE-AD5C-42ECEE80825A}"/>
              </a:ext>
            </a:extLst>
          </p:cNvPr>
          <p:cNvSpPr txBox="1"/>
          <p:nvPr/>
        </p:nvSpPr>
        <p:spPr>
          <a:xfrm>
            <a:off x="4823737" y="701033"/>
            <a:ext cx="7128577" cy="393634"/>
          </a:xfrm>
          <a:prstGeom prst="rect">
            <a:avLst/>
          </a:prstGeom>
          <a:noFill/>
          <a:effectLst/>
        </p:spPr>
        <p:txBody>
          <a:bodyPr wrap="square" rtlCol="0">
            <a:spAutoFit/>
          </a:bodyPr>
          <a:lstStyle/>
          <a:p>
            <a:pPr marL="0" marR="0" lvl="0" indent="0" defTabSz="914400" rtl="0" eaLnBrk="1" fontAlgn="auto" latinLnBrk="0" hangingPunct="1">
              <a:lnSpc>
                <a:spcPct val="150000"/>
              </a:lnSpc>
              <a:spcBef>
                <a:spcPts val="0"/>
              </a:spcBef>
              <a:spcAft>
                <a:spcPts val="0"/>
              </a:spcAft>
              <a:buClrTx/>
              <a:buSzTx/>
              <a:buFontTx/>
              <a:buNone/>
              <a:tabLst/>
              <a:defRPr/>
            </a:pPr>
            <a:r>
              <a:rPr lang="en-US" sz="1500" b="1" dirty="0">
                <a:latin typeface="UTM Avo" panose="02040603050506020204" pitchFamily="18" charset="0"/>
              </a:rPr>
              <a:t>HỆ THỐNG ĐÀO TẠO CNTT QUỐC TẾ BACHKHOA - APTECH</a:t>
            </a:r>
          </a:p>
        </p:txBody>
      </p:sp>
      <p:pic>
        <p:nvPicPr>
          <p:cNvPr id="2" name="Picture 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6496" y="1878372"/>
            <a:ext cx="3744411" cy="3735097"/>
          </a:xfrm>
          <a:prstGeom prst="rect">
            <a:avLst/>
          </a:prstGeom>
        </p:spPr>
      </p:pic>
      <p:sp>
        <p:nvSpPr>
          <p:cNvPr id="3" name="Footer Placeholder 2">
            <a:extLst>
              <a:ext uri="{FF2B5EF4-FFF2-40B4-BE49-F238E27FC236}">
                <a16:creationId xmlns:a16="http://schemas.microsoft.com/office/drawing/2014/main" id="{DF7FE0F4-1C2A-4127-BDCC-A6183F112AB3}"/>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31D9BE58-7BA7-45C2-AD7C-986350AACFDF}"/>
              </a:ext>
            </a:extLst>
          </p:cNvPr>
          <p:cNvSpPr>
            <a:spLocks noGrp="1"/>
          </p:cNvSpPr>
          <p:nvPr>
            <p:ph type="sldNum" sz="quarter" idx="12"/>
          </p:nvPr>
        </p:nvSpPr>
        <p:spPr/>
        <p:txBody>
          <a:bodyPr/>
          <a:lstStyle/>
          <a:p>
            <a:fld id="{201540FA-0942-482B-9F37-EA3921DFDA04}" type="slidenum">
              <a:rPr lang="vi-VN" smtClean="0"/>
              <a:t>35</a:t>
            </a:fld>
            <a:endParaRPr lang="vi-VN"/>
          </a:p>
        </p:txBody>
      </p:sp>
    </p:spTree>
    <p:extLst>
      <p:ext uri="{BB962C8B-B14F-4D97-AF65-F5344CB8AC3E}">
        <p14:creationId xmlns:p14="http://schemas.microsoft.com/office/powerpoint/2010/main" val="12878446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27E6D-995D-4E8B-9E93-B586C1F43E10}"/>
              </a:ext>
            </a:extLst>
          </p:cNvPr>
          <p:cNvSpPr>
            <a:spLocks noGrp="1"/>
          </p:cNvSpPr>
          <p:nvPr>
            <p:ph type="title"/>
          </p:nvPr>
        </p:nvSpPr>
        <p:spPr/>
        <p:txBody>
          <a:bodyPr/>
          <a:lstStyle/>
          <a:p>
            <a:r>
              <a:rPr lang="en-US" dirty="0"/>
              <a:t>Cơ Chế Hoạt Động của Search Engine</a:t>
            </a:r>
            <a:endParaRPr lang="vi-VN" dirty="0"/>
          </a:p>
        </p:txBody>
      </p:sp>
      <p:sp>
        <p:nvSpPr>
          <p:cNvPr id="3" name="Content Placeholder 2">
            <a:extLst>
              <a:ext uri="{FF2B5EF4-FFF2-40B4-BE49-F238E27FC236}">
                <a16:creationId xmlns:a16="http://schemas.microsoft.com/office/drawing/2014/main" id="{33BEB6D1-10E2-433F-BBDC-7F753874667A}"/>
              </a:ext>
            </a:extLst>
          </p:cNvPr>
          <p:cNvSpPr>
            <a:spLocks noGrp="1"/>
          </p:cNvSpPr>
          <p:nvPr>
            <p:ph idx="1"/>
          </p:nvPr>
        </p:nvSpPr>
        <p:spPr/>
        <p:txBody>
          <a:bodyPr/>
          <a:lstStyle/>
          <a:p>
            <a:r>
              <a:rPr lang="vi-VN" dirty="0"/>
              <a:t>Hiện nay, Search Engine thường được cấu tạo bởi 4 bộ phận chính, nhằm giảm thiểu tối đa thời gian tìm kiếm thông tin cho người dùng. Cụ thể:</a:t>
            </a:r>
          </a:p>
          <a:p>
            <a:r>
              <a:rPr lang="vi-VN" b="1" dirty="0"/>
              <a:t>1. Spider (hay còn được gọi là “Crawler” hay “Bot“):</a:t>
            </a:r>
          </a:p>
          <a:p>
            <a:r>
              <a:rPr lang="vi-VN" dirty="0"/>
              <a:t>Là một công cụ giúp Search Engine thu thập dữ liệu của một trang web bất kỳ nào đó</a:t>
            </a:r>
          </a:p>
          <a:p>
            <a:r>
              <a:rPr lang="vi-VN" dirty="0"/>
              <a:t>Các thông tin về những liên kết đến và đi khỏi website (internal link &amp; external link) sẽ được gắn liền với website, để giúp công cụ tìm kiếm có thể đánh giá độ phổ biến và uy tín của website (Domain authority &amp; Domain popularity). </a:t>
            </a:r>
          </a:p>
          <a:p>
            <a:r>
              <a:rPr lang="vi-VN" dirty="0"/>
              <a:t>Như vậy, từ một trang ban đầu, Spider có thể đã thu thập dữ liệu của hàng triệu các website khác, đảm bảo tất cả các website đều có thể được thu thập dữ liệu và được đánh giá một cách chính xác nhất.</a:t>
            </a:r>
          </a:p>
        </p:txBody>
      </p:sp>
      <p:sp>
        <p:nvSpPr>
          <p:cNvPr id="4" name="Footer Placeholder 3">
            <a:extLst>
              <a:ext uri="{FF2B5EF4-FFF2-40B4-BE49-F238E27FC236}">
                <a16:creationId xmlns:a16="http://schemas.microsoft.com/office/drawing/2014/main" id="{C206574D-E2B2-4311-88F1-9D5CF209E588}"/>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8A3FE9B9-0937-4121-85D0-5D4245ABE4B8}"/>
              </a:ext>
            </a:extLst>
          </p:cNvPr>
          <p:cNvSpPr>
            <a:spLocks noGrp="1"/>
          </p:cNvSpPr>
          <p:nvPr>
            <p:ph type="sldNum" sz="quarter" idx="12"/>
          </p:nvPr>
        </p:nvSpPr>
        <p:spPr/>
        <p:txBody>
          <a:bodyPr/>
          <a:lstStyle/>
          <a:p>
            <a:fld id="{201540FA-0942-482B-9F37-EA3921DFDA04}" type="slidenum">
              <a:rPr lang="vi-VN" smtClean="0"/>
              <a:t>4</a:t>
            </a:fld>
            <a:endParaRPr lang="vi-VN"/>
          </a:p>
        </p:txBody>
      </p:sp>
    </p:spTree>
    <p:extLst>
      <p:ext uri="{BB962C8B-B14F-4D97-AF65-F5344CB8AC3E}">
        <p14:creationId xmlns:p14="http://schemas.microsoft.com/office/powerpoint/2010/main" val="33691603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9842F-DDC3-4DCF-9B2D-3EB4420666BA}"/>
              </a:ext>
            </a:extLst>
          </p:cNvPr>
          <p:cNvSpPr>
            <a:spLocks noGrp="1"/>
          </p:cNvSpPr>
          <p:nvPr>
            <p:ph type="title"/>
          </p:nvPr>
        </p:nvSpPr>
        <p:spPr/>
        <p:txBody>
          <a:bodyPr/>
          <a:lstStyle/>
          <a:p>
            <a:r>
              <a:rPr lang="en-US" dirty="0"/>
              <a:t>Cơ Chế Hoạt Động của Search Engine</a:t>
            </a:r>
            <a:endParaRPr lang="vi-VN" dirty="0"/>
          </a:p>
        </p:txBody>
      </p:sp>
      <p:sp>
        <p:nvSpPr>
          <p:cNvPr id="3" name="Content Placeholder 2">
            <a:extLst>
              <a:ext uri="{FF2B5EF4-FFF2-40B4-BE49-F238E27FC236}">
                <a16:creationId xmlns:a16="http://schemas.microsoft.com/office/drawing/2014/main" id="{8C526641-B544-468A-AA41-BBABB681E57D}"/>
              </a:ext>
            </a:extLst>
          </p:cNvPr>
          <p:cNvSpPr>
            <a:spLocks noGrp="1"/>
          </p:cNvSpPr>
          <p:nvPr>
            <p:ph idx="1"/>
          </p:nvPr>
        </p:nvSpPr>
        <p:spPr/>
        <p:txBody>
          <a:bodyPr/>
          <a:lstStyle/>
          <a:p>
            <a:r>
              <a:rPr lang="vi-VN" b="1" dirty="0"/>
              <a:t>2. Công cụ lập chỉ mục – Index: </a:t>
            </a:r>
            <a:r>
              <a:rPr lang="vi-VN" dirty="0"/>
              <a:t>Là công cụ thực hiện việc lưu một cách tối ưu toàn bộ dữ liệu đã thu thập của một trang web, bao gồm nội dung và các liên kết đến và đi trên trang. Các dữ liệu này sẽ được mã hóa dưới dạng file text (văn bản) để có thể lưu lại với dung lượng thấp nhất và trích xuất kết quả tìm kiếm được nhanh nhất. Dữ liệu sau khi được mã hóa sẽ được phân tích và lập chỉ mục lưu lại trong bộ cơ sở dữ liệu gốc, giúp cho Search Engine không phải tìm thông tin trên từng website mỗi khi có người dùng tìm kiếm từ khóa, giảm thiểu tối đa thời gian trả về kết quả tìm kiếm cho người dùng.</a:t>
            </a:r>
          </a:p>
          <a:p>
            <a:r>
              <a:rPr lang="vi-VN" b="1" dirty="0"/>
              <a:t>3. Phân tích (Analysis) :  </a:t>
            </a:r>
            <a:r>
              <a:rPr lang="vi-VN" dirty="0"/>
              <a:t>Khi một người gõ từ khóa lên trang tìm kiếm. Lúc này công cụ tìm kiếm sẽ quét trên hệ thống máy chủ để tìm ra các website có độ liên quan nhất tới từ khóa được gõ vào. Việc phân tích này được dựa trên độ liên quan của từ khóa, vị trí địa lý, thói quen… của người sử dụng.</a:t>
            </a:r>
          </a:p>
          <a:p>
            <a:r>
              <a:rPr lang="vi-VN" b="1" dirty="0"/>
              <a:t>4. Bảng kết quả tìm kiếm(SERP): </a:t>
            </a:r>
            <a:r>
              <a:rPr lang="vi-VN" dirty="0"/>
              <a:t>Kết quả tìm kiếm của Google sau khi được Công cụ trích xuất kết quả tìm kiếm xử lý và xếp hạng kết quả tìm kiếm, sẽ được hiển thị trên một bảng kết quả như chúng ta vẫn thấy khi sử dụng Google.</a:t>
            </a:r>
          </a:p>
        </p:txBody>
      </p:sp>
      <p:sp>
        <p:nvSpPr>
          <p:cNvPr id="4" name="Footer Placeholder 3">
            <a:extLst>
              <a:ext uri="{FF2B5EF4-FFF2-40B4-BE49-F238E27FC236}">
                <a16:creationId xmlns:a16="http://schemas.microsoft.com/office/drawing/2014/main" id="{9811A0EE-817F-4061-92FF-BB307EB5BA44}"/>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FA6FD45C-6980-42CD-A37B-BF759E8932F0}"/>
              </a:ext>
            </a:extLst>
          </p:cNvPr>
          <p:cNvSpPr>
            <a:spLocks noGrp="1"/>
          </p:cNvSpPr>
          <p:nvPr>
            <p:ph type="sldNum" sz="quarter" idx="12"/>
          </p:nvPr>
        </p:nvSpPr>
        <p:spPr/>
        <p:txBody>
          <a:bodyPr/>
          <a:lstStyle/>
          <a:p>
            <a:fld id="{201540FA-0942-482B-9F37-EA3921DFDA04}" type="slidenum">
              <a:rPr lang="vi-VN" smtClean="0"/>
              <a:t>5</a:t>
            </a:fld>
            <a:endParaRPr lang="vi-VN"/>
          </a:p>
        </p:txBody>
      </p:sp>
    </p:spTree>
    <p:extLst>
      <p:ext uri="{BB962C8B-B14F-4D97-AF65-F5344CB8AC3E}">
        <p14:creationId xmlns:p14="http://schemas.microsoft.com/office/powerpoint/2010/main" val="2630862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6096DF-CF4E-4D2C-9A0F-59641114DAA3}"/>
              </a:ext>
            </a:extLst>
          </p:cNvPr>
          <p:cNvSpPr>
            <a:spLocks noGrp="1"/>
          </p:cNvSpPr>
          <p:nvPr>
            <p:ph type="title"/>
          </p:nvPr>
        </p:nvSpPr>
        <p:spPr/>
        <p:txBody>
          <a:bodyPr/>
          <a:lstStyle/>
          <a:p>
            <a:r>
              <a:rPr lang="en-US" dirty="0"/>
              <a:t>Cơ Chế Hoạt Động của Search Engine</a:t>
            </a:r>
            <a:endParaRPr lang="vi-VN" dirty="0"/>
          </a:p>
        </p:txBody>
      </p:sp>
      <p:pic>
        <p:nvPicPr>
          <p:cNvPr id="7" name="Content Placeholder 6">
            <a:extLst>
              <a:ext uri="{FF2B5EF4-FFF2-40B4-BE49-F238E27FC236}">
                <a16:creationId xmlns:a16="http://schemas.microsoft.com/office/drawing/2014/main" id="{A84A63FE-7510-4502-95AE-69D85D559B3D}"/>
              </a:ext>
            </a:extLst>
          </p:cNvPr>
          <p:cNvPicPr>
            <a:picLocks noGrp="1" noChangeAspect="1"/>
          </p:cNvPicPr>
          <p:nvPr>
            <p:ph idx="1"/>
          </p:nvPr>
        </p:nvPicPr>
        <p:blipFill>
          <a:blip r:embed="rId2"/>
          <a:stretch>
            <a:fillRect/>
          </a:stretch>
        </p:blipFill>
        <p:spPr>
          <a:xfrm>
            <a:off x="2342917" y="692150"/>
            <a:ext cx="7452191" cy="5484813"/>
          </a:xfrm>
        </p:spPr>
      </p:pic>
      <p:sp>
        <p:nvSpPr>
          <p:cNvPr id="4" name="Footer Placeholder 3">
            <a:extLst>
              <a:ext uri="{FF2B5EF4-FFF2-40B4-BE49-F238E27FC236}">
                <a16:creationId xmlns:a16="http://schemas.microsoft.com/office/drawing/2014/main" id="{E3A2C0B8-F757-434B-9715-018412DF2F42}"/>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FA9DBB9B-910C-497E-92B8-B2CD8604F53B}"/>
              </a:ext>
            </a:extLst>
          </p:cNvPr>
          <p:cNvSpPr>
            <a:spLocks noGrp="1"/>
          </p:cNvSpPr>
          <p:nvPr>
            <p:ph type="sldNum" sz="quarter" idx="12"/>
          </p:nvPr>
        </p:nvSpPr>
        <p:spPr/>
        <p:txBody>
          <a:bodyPr/>
          <a:lstStyle/>
          <a:p>
            <a:fld id="{201540FA-0942-482B-9F37-EA3921DFDA04}" type="slidenum">
              <a:rPr lang="vi-VN" smtClean="0"/>
              <a:t>6</a:t>
            </a:fld>
            <a:endParaRPr lang="vi-VN"/>
          </a:p>
        </p:txBody>
      </p:sp>
    </p:spTree>
    <p:extLst>
      <p:ext uri="{BB962C8B-B14F-4D97-AF65-F5344CB8AC3E}">
        <p14:creationId xmlns:p14="http://schemas.microsoft.com/office/powerpoint/2010/main" val="2143712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1AF28-E5B7-489D-8DC9-6E2DE1B25E23}"/>
              </a:ext>
            </a:extLst>
          </p:cNvPr>
          <p:cNvSpPr>
            <a:spLocks noGrp="1"/>
          </p:cNvSpPr>
          <p:nvPr>
            <p:ph type="title"/>
          </p:nvPr>
        </p:nvSpPr>
        <p:spPr/>
        <p:txBody>
          <a:bodyPr/>
          <a:lstStyle/>
          <a:p>
            <a:pPr lvl="0"/>
            <a:r>
              <a:rPr lang="vi-VN" dirty="0"/>
              <a:t>Giới thiệu về SEO</a:t>
            </a:r>
          </a:p>
        </p:txBody>
      </p:sp>
      <p:graphicFrame>
        <p:nvGraphicFramePr>
          <p:cNvPr id="12" name="Content Placeholder 11">
            <a:extLst>
              <a:ext uri="{FF2B5EF4-FFF2-40B4-BE49-F238E27FC236}">
                <a16:creationId xmlns:a16="http://schemas.microsoft.com/office/drawing/2014/main" id="{C1C6AD52-05A7-42A1-A522-B05DE5CC66EF}"/>
              </a:ext>
            </a:extLst>
          </p:cNvPr>
          <p:cNvGraphicFramePr>
            <a:graphicFrameLocks noGrp="1"/>
          </p:cNvGraphicFramePr>
          <p:nvPr>
            <p:ph idx="1"/>
            <p:extLst>
              <p:ext uri="{D42A27DB-BD31-4B8C-83A1-F6EECF244321}">
                <p14:modId xmlns:p14="http://schemas.microsoft.com/office/powerpoint/2010/main" val="2988650424"/>
              </p:ext>
            </p:extLst>
          </p:nvPr>
        </p:nvGraphicFramePr>
        <p:xfrm>
          <a:off x="20827" y="692459"/>
          <a:ext cx="6075173" cy="252125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22B53C0A-6324-47AC-B4ED-54ABCBAC62AD}"/>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AB634D91-3A4F-408F-9FCE-DE346395CA5C}"/>
              </a:ext>
            </a:extLst>
          </p:cNvPr>
          <p:cNvSpPr>
            <a:spLocks noGrp="1"/>
          </p:cNvSpPr>
          <p:nvPr>
            <p:ph type="sldNum" sz="quarter" idx="12"/>
          </p:nvPr>
        </p:nvSpPr>
        <p:spPr/>
        <p:txBody>
          <a:bodyPr/>
          <a:lstStyle/>
          <a:p>
            <a:fld id="{201540FA-0942-482B-9F37-EA3921DFDA04}" type="slidenum">
              <a:rPr lang="vi-VN" smtClean="0"/>
              <a:t>7</a:t>
            </a:fld>
            <a:endParaRPr lang="vi-VN"/>
          </a:p>
        </p:txBody>
      </p:sp>
      <p:pic>
        <p:nvPicPr>
          <p:cNvPr id="8" name="Picture 7">
            <a:extLst>
              <a:ext uri="{FF2B5EF4-FFF2-40B4-BE49-F238E27FC236}">
                <a16:creationId xmlns:a16="http://schemas.microsoft.com/office/drawing/2014/main" id="{9427B3C5-5ACB-4C30-B83C-1207BED7928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45948" y="1869058"/>
            <a:ext cx="5043673" cy="3239192"/>
          </a:xfrm>
          <a:prstGeom prst="rect">
            <a:avLst/>
          </a:prstGeom>
        </p:spPr>
      </p:pic>
      <p:graphicFrame>
        <p:nvGraphicFramePr>
          <p:cNvPr id="16" name="Diagram 15">
            <a:extLst>
              <a:ext uri="{FF2B5EF4-FFF2-40B4-BE49-F238E27FC236}">
                <a16:creationId xmlns:a16="http://schemas.microsoft.com/office/drawing/2014/main" id="{40830098-5EC3-4999-9F6F-4EDC42201A28}"/>
              </a:ext>
            </a:extLst>
          </p:cNvPr>
          <p:cNvGraphicFramePr/>
          <p:nvPr>
            <p:extLst>
              <p:ext uri="{D42A27DB-BD31-4B8C-83A1-F6EECF244321}">
                <p14:modId xmlns:p14="http://schemas.microsoft.com/office/powerpoint/2010/main" val="1152134076"/>
              </p:ext>
            </p:extLst>
          </p:nvPr>
        </p:nvGraphicFramePr>
        <p:xfrm>
          <a:off x="-712416" y="3429000"/>
          <a:ext cx="6808416" cy="2576119"/>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22562311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BAE168-8D76-47EF-A89C-04157AD2BB2A}"/>
              </a:ext>
            </a:extLst>
          </p:cNvPr>
          <p:cNvSpPr>
            <a:spLocks noGrp="1"/>
          </p:cNvSpPr>
          <p:nvPr>
            <p:ph type="title"/>
          </p:nvPr>
        </p:nvSpPr>
        <p:spPr/>
        <p:txBody>
          <a:bodyPr/>
          <a:lstStyle/>
          <a:p>
            <a:r>
              <a:rPr lang="vi-VN" dirty="0"/>
              <a:t>SEO Onpage là gì?</a:t>
            </a:r>
          </a:p>
        </p:txBody>
      </p:sp>
      <p:graphicFrame>
        <p:nvGraphicFramePr>
          <p:cNvPr id="8" name="Content Placeholder 7">
            <a:extLst>
              <a:ext uri="{FF2B5EF4-FFF2-40B4-BE49-F238E27FC236}">
                <a16:creationId xmlns:a16="http://schemas.microsoft.com/office/drawing/2014/main" id="{B0DDB0F5-B830-49F2-92A0-6B2B68023D66}"/>
              </a:ext>
            </a:extLst>
          </p:cNvPr>
          <p:cNvGraphicFramePr>
            <a:graphicFrameLocks noGrp="1"/>
          </p:cNvGraphicFramePr>
          <p:nvPr>
            <p:ph idx="1"/>
            <p:extLst>
              <p:ext uri="{D42A27DB-BD31-4B8C-83A1-F6EECF244321}">
                <p14:modId xmlns:p14="http://schemas.microsoft.com/office/powerpoint/2010/main" val="3908032379"/>
              </p:ext>
            </p:extLst>
          </p:nvPr>
        </p:nvGraphicFramePr>
        <p:xfrm>
          <a:off x="20827" y="932688"/>
          <a:ext cx="4176269" cy="48392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44D3F812-9BCE-44B3-B246-E71C2D9F9848}"/>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E16E514B-E927-4637-824C-9995AA674F5E}"/>
              </a:ext>
            </a:extLst>
          </p:cNvPr>
          <p:cNvSpPr>
            <a:spLocks noGrp="1"/>
          </p:cNvSpPr>
          <p:nvPr>
            <p:ph type="sldNum" sz="quarter" idx="12"/>
          </p:nvPr>
        </p:nvSpPr>
        <p:spPr/>
        <p:txBody>
          <a:bodyPr/>
          <a:lstStyle/>
          <a:p>
            <a:fld id="{201540FA-0942-482B-9F37-EA3921DFDA04}" type="slidenum">
              <a:rPr lang="vi-VN" smtClean="0"/>
              <a:t>8</a:t>
            </a:fld>
            <a:endParaRPr lang="vi-VN"/>
          </a:p>
        </p:txBody>
      </p:sp>
      <p:pic>
        <p:nvPicPr>
          <p:cNvPr id="7" name="Picture 6">
            <a:extLst>
              <a:ext uri="{FF2B5EF4-FFF2-40B4-BE49-F238E27FC236}">
                <a16:creationId xmlns:a16="http://schemas.microsoft.com/office/drawing/2014/main" id="{EC7BE763-A1E9-4FEF-A8FD-5E81C017729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85871" y="758952"/>
            <a:ext cx="8020710" cy="5012944"/>
          </a:xfrm>
          <a:prstGeom prst="rect">
            <a:avLst/>
          </a:prstGeom>
        </p:spPr>
      </p:pic>
    </p:spTree>
    <p:extLst>
      <p:ext uri="{BB962C8B-B14F-4D97-AF65-F5344CB8AC3E}">
        <p14:creationId xmlns:p14="http://schemas.microsoft.com/office/powerpoint/2010/main" val="1196215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F2936-E8B7-442F-8591-4DDCFC39F3C2}"/>
              </a:ext>
            </a:extLst>
          </p:cNvPr>
          <p:cNvSpPr>
            <a:spLocks noGrp="1"/>
          </p:cNvSpPr>
          <p:nvPr>
            <p:ph type="title"/>
          </p:nvPr>
        </p:nvSpPr>
        <p:spPr/>
        <p:txBody>
          <a:bodyPr/>
          <a:lstStyle/>
          <a:p>
            <a:r>
              <a:rPr lang="vi-VN" dirty="0"/>
              <a:t>SEO Offpage là gì?</a:t>
            </a:r>
          </a:p>
        </p:txBody>
      </p:sp>
      <p:graphicFrame>
        <p:nvGraphicFramePr>
          <p:cNvPr id="8" name="Content Placeholder 7">
            <a:extLst>
              <a:ext uri="{FF2B5EF4-FFF2-40B4-BE49-F238E27FC236}">
                <a16:creationId xmlns:a16="http://schemas.microsoft.com/office/drawing/2014/main" id="{328E561F-2160-45A6-96D2-3C883B7BDF6D}"/>
              </a:ext>
            </a:extLst>
          </p:cNvPr>
          <p:cNvGraphicFramePr>
            <a:graphicFrameLocks noGrp="1"/>
          </p:cNvGraphicFramePr>
          <p:nvPr>
            <p:ph idx="1"/>
            <p:extLst>
              <p:ext uri="{D42A27DB-BD31-4B8C-83A1-F6EECF244321}">
                <p14:modId xmlns:p14="http://schemas.microsoft.com/office/powerpoint/2010/main" val="4182575862"/>
              </p:ext>
            </p:extLst>
          </p:nvPr>
        </p:nvGraphicFramePr>
        <p:xfrm>
          <a:off x="145795" y="884482"/>
          <a:ext cx="5950205" cy="25445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914332A3-E540-4852-9BB1-BD29FDE6B03B}"/>
              </a:ext>
            </a:extLst>
          </p:cNvPr>
          <p:cNvSpPr>
            <a:spLocks noGrp="1"/>
          </p:cNvSpPr>
          <p:nvPr>
            <p:ph type="ftr" sz="quarter" idx="11"/>
          </p:nvPr>
        </p:nvSpPr>
        <p:spPr/>
        <p:txBody>
          <a:bodyPr/>
          <a:lstStyle/>
          <a:p>
            <a:r>
              <a:rPr lang="vi-VN"/>
              <a:t>Thiết kế Web với HTML5 - CSS3 - JAVASCRIPT</a:t>
            </a:r>
            <a:endParaRPr lang="vi-VN" dirty="0"/>
          </a:p>
        </p:txBody>
      </p:sp>
      <p:sp>
        <p:nvSpPr>
          <p:cNvPr id="5" name="Slide Number Placeholder 4">
            <a:extLst>
              <a:ext uri="{FF2B5EF4-FFF2-40B4-BE49-F238E27FC236}">
                <a16:creationId xmlns:a16="http://schemas.microsoft.com/office/drawing/2014/main" id="{1EE582B4-0654-4918-8DB6-20814B8601D6}"/>
              </a:ext>
            </a:extLst>
          </p:cNvPr>
          <p:cNvSpPr>
            <a:spLocks noGrp="1"/>
          </p:cNvSpPr>
          <p:nvPr>
            <p:ph type="sldNum" sz="quarter" idx="12"/>
          </p:nvPr>
        </p:nvSpPr>
        <p:spPr/>
        <p:txBody>
          <a:bodyPr/>
          <a:lstStyle/>
          <a:p>
            <a:fld id="{201540FA-0942-482B-9F37-EA3921DFDA04}" type="slidenum">
              <a:rPr lang="vi-VN" smtClean="0"/>
              <a:t>9</a:t>
            </a:fld>
            <a:endParaRPr lang="vi-VN"/>
          </a:p>
        </p:txBody>
      </p:sp>
      <p:pic>
        <p:nvPicPr>
          <p:cNvPr id="7" name="Picture 6">
            <a:extLst>
              <a:ext uri="{FF2B5EF4-FFF2-40B4-BE49-F238E27FC236}">
                <a16:creationId xmlns:a16="http://schemas.microsoft.com/office/drawing/2014/main" id="{D95F1D2C-623C-4ADE-9847-31CB891AB0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931152" y="1123981"/>
            <a:ext cx="4728593" cy="5052982"/>
          </a:xfrm>
          <a:prstGeom prst="rect">
            <a:avLst/>
          </a:prstGeom>
        </p:spPr>
      </p:pic>
    </p:spTree>
    <p:extLst>
      <p:ext uri="{BB962C8B-B14F-4D97-AF65-F5344CB8AC3E}">
        <p14:creationId xmlns:p14="http://schemas.microsoft.com/office/powerpoint/2010/main" val="19724550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8864</TotalTime>
  <Words>3764</Words>
  <Application>Microsoft Office PowerPoint</Application>
  <PresentationFormat>Widescreen</PresentationFormat>
  <Paragraphs>257</Paragraphs>
  <Slides>35</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Roboto</vt:lpstr>
      <vt:lpstr>UTM Avo</vt:lpstr>
      <vt:lpstr>Office Theme</vt:lpstr>
      <vt:lpstr>Bài 20 Tìm hiểu về SEO Website</vt:lpstr>
      <vt:lpstr>MỤC TIÊU</vt:lpstr>
      <vt:lpstr>Search Engine ( SE ) là gì?</vt:lpstr>
      <vt:lpstr>Cơ Chế Hoạt Động của Search Engine</vt:lpstr>
      <vt:lpstr>Cơ Chế Hoạt Động của Search Engine</vt:lpstr>
      <vt:lpstr>Cơ Chế Hoạt Động của Search Engine</vt:lpstr>
      <vt:lpstr>Giới thiệu về SEO</vt:lpstr>
      <vt:lpstr>SEO Onpage là gì?</vt:lpstr>
      <vt:lpstr>SEO Offpage là gì?</vt:lpstr>
      <vt:lpstr>Các hình thức SEO phổ biến</vt:lpstr>
      <vt:lpstr>Lợi ích của tối ưu SEO</vt:lpstr>
      <vt:lpstr>Khó khăn hạn chế với SEO</vt:lpstr>
      <vt:lpstr>Quy trình cơ bản của SEO </vt:lpstr>
      <vt:lpstr>Web chuẩn SEO ?</vt:lpstr>
      <vt:lpstr>Các tiêu chí để có web chuẩn SEO 1/2</vt:lpstr>
      <vt:lpstr>Các tiêu chí để có web chuẩn SEO 2/2</vt:lpstr>
      <vt:lpstr>Backlink là gì ?</vt:lpstr>
      <vt:lpstr>File robots txt là gì?</vt:lpstr>
      <vt:lpstr>Robots.txt Hoạt động như thế nào?</vt:lpstr>
      <vt:lpstr>Cách tạo và sử dụng file Robots.txt:</vt:lpstr>
      <vt:lpstr>Sitemap là gì? Cách tạo Sitemap XML</vt:lpstr>
      <vt:lpstr>Cách tạo Sitemap XML</vt:lpstr>
      <vt:lpstr>Thẻ title</vt:lpstr>
      <vt:lpstr>Thẻ meta description</vt:lpstr>
      <vt:lpstr>Thẻ alt</vt:lpstr>
      <vt:lpstr>Anchor text</vt:lpstr>
      <vt:lpstr>Các công cụ SEO  - Backlink Watch</vt:lpstr>
      <vt:lpstr>Các công cụ SEO  - Google Alerts</vt:lpstr>
      <vt:lpstr>Các công cụ SEO  - Goole Webmaster Tools</vt:lpstr>
      <vt:lpstr>Các công cụ SEO  - Seoquake</vt:lpstr>
      <vt:lpstr>Các công cụ SEO  - Spider Test</vt:lpstr>
      <vt:lpstr>Live demo</vt:lpstr>
      <vt:lpstr>HỎI ĐÁP</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Huy Dang</dc:creator>
  <cp:lastModifiedBy>Nguyen Anh Luong</cp:lastModifiedBy>
  <cp:revision>3124</cp:revision>
  <dcterms:created xsi:type="dcterms:W3CDTF">2018-01-11T08:27:42Z</dcterms:created>
  <dcterms:modified xsi:type="dcterms:W3CDTF">2021-08-21T03:01:38Z</dcterms:modified>
</cp:coreProperties>
</file>